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0.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7.xml" ContentType="application/vnd.openxmlformats-officedocument.presentationml.notesSlide+xml"/>
  <Override PartName="/ppt/tags/tag6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19" r:id="rId4"/>
    <p:sldMasterId id="2147483748" r:id="rId5"/>
    <p:sldMasterId id="2147483777" r:id="rId6"/>
    <p:sldMasterId id="2147483806" r:id="rId7"/>
    <p:sldMasterId id="2147483835" r:id="rId8"/>
    <p:sldMasterId id="2147483856" r:id="rId9"/>
    <p:sldMasterId id="2147483869" r:id="rId10"/>
    <p:sldMasterId id="2147483905" r:id="rId11"/>
  </p:sldMasterIdLst>
  <p:notesMasterIdLst>
    <p:notesMasterId r:id="rId83"/>
  </p:notesMasterIdLst>
  <p:sldIdLst>
    <p:sldId id="256" r:id="rId12"/>
    <p:sldId id="272" r:id="rId13"/>
    <p:sldId id="317" r:id="rId14"/>
    <p:sldId id="316" r:id="rId15"/>
    <p:sldId id="361" r:id="rId16"/>
    <p:sldId id="319" r:id="rId17"/>
    <p:sldId id="320" r:id="rId18"/>
    <p:sldId id="323" r:id="rId19"/>
    <p:sldId id="324" r:id="rId20"/>
    <p:sldId id="325" r:id="rId21"/>
    <p:sldId id="326" r:id="rId22"/>
    <p:sldId id="327" r:id="rId23"/>
    <p:sldId id="328" r:id="rId24"/>
    <p:sldId id="329" r:id="rId25"/>
    <p:sldId id="331" r:id="rId26"/>
    <p:sldId id="332" r:id="rId27"/>
    <p:sldId id="333" r:id="rId28"/>
    <p:sldId id="334" r:id="rId29"/>
    <p:sldId id="335" r:id="rId30"/>
    <p:sldId id="336"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4" r:id="rId47"/>
    <p:sldId id="355" r:id="rId48"/>
    <p:sldId id="356" r:id="rId49"/>
    <p:sldId id="357" r:id="rId50"/>
    <p:sldId id="358" r:id="rId51"/>
    <p:sldId id="279" r:id="rId52"/>
    <p:sldId id="360" r:id="rId53"/>
    <p:sldId id="286" r:id="rId54"/>
    <p:sldId id="363" r:id="rId55"/>
    <p:sldId id="289" r:id="rId56"/>
    <p:sldId id="310" r:id="rId57"/>
    <p:sldId id="311" r:id="rId58"/>
    <p:sldId id="312" r:id="rId59"/>
    <p:sldId id="313" r:id="rId60"/>
    <p:sldId id="294" r:id="rId61"/>
    <p:sldId id="292" r:id="rId62"/>
    <p:sldId id="296" r:id="rId63"/>
    <p:sldId id="297" r:id="rId64"/>
    <p:sldId id="298" r:id="rId65"/>
    <p:sldId id="299" r:id="rId66"/>
    <p:sldId id="300" r:id="rId67"/>
    <p:sldId id="301" r:id="rId68"/>
    <p:sldId id="303" r:id="rId69"/>
    <p:sldId id="305" r:id="rId70"/>
    <p:sldId id="283" r:id="rId71"/>
    <p:sldId id="284" r:id="rId72"/>
    <p:sldId id="282" r:id="rId73"/>
    <p:sldId id="275" r:id="rId74"/>
    <p:sldId id="276" r:id="rId75"/>
    <p:sldId id="280" r:id="rId76"/>
    <p:sldId id="307" r:id="rId77"/>
    <p:sldId id="365" r:id="rId78"/>
    <p:sldId id="315" r:id="rId79"/>
    <p:sldId id="364" r:id="rId80"/>
    <p:sldId id="281" r:id="rId81"/>
    <p:sldId id="27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5C88E-EB74-48D7-A58E-1664BF7075E8}" type="datetimeFigureOut">
              <a:rPr lang="en-US" smtClean="0"/>
              <a:t>3/29/2014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A5FC6-696D-43F4-B0FF-6D3BBB3B1268}" type="slidenum">
              <a:rPr lang="en-US" smtClean="0"/>
              <a:t>‹#›</a:t>
            </a:fld>
            <a:endParaRPr lang="en-US"/>
          </a:p>
        </p:txBody>
      </p:sp>
    </p:spTree>
    <p:extLst>
      <p:ext uri="{BB962C8B-B14F-4D97-AF65-F5344CB8AC3E}">
        <p14:creationId xmlns:p14="http://schemas.microsoft.com/office/powerpoint/2010/main" val="211616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windowsazure.com/en-us/pricing/details/web-sit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0955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default</a:t>
            </a:r>
            <a:r>
              <a:rPr lang="en-US" baseline="0" dirty="0" smtClean="0"/>
              <a:t> limits in Azure as follows:</a:t>
            </a:r>
          </a:p>
          <a:p>
            <a:pPr marL="285750" indent="-285750">
              <a:buFont typeface="Arial" panose="020B0604020202020204" pitchFamily="34" charset="0"/>
              <a:buChar char="•"/>
            </a:pPr>
            <a:r>
              <a:rPr lang="en-US" baseline="0" dirty="0" smtClean="0"/>
              <a:t>20 Hosted Service Projects</a:t>
            </a:r>
          </a:p>
          <a:p>
            <a:pPr marL="285750" indent="-285750">
              <a:buFont typeface="Arial" panose="020B0604020202020204" pitchFamily="34" charset="0"/>
              <a:buChar char="•"/>
            </a:pPr>
            <a:r>
              <a:rPr lang="en-US" baseline="0" dirty="0" smtClean="0"/>
              <a:t>5 Storage Accounts</a:t>
            </a:r>
          </a:p>
          <a:p>
            <a:pPr marL="285750" indent="-285750">
              <a:buFont typeface="Arial" panose="020B0604020202020204" pitchFamily="34" charset="0"/>
              <a:buChar char="•"/>
            </a:pPr>
            <a:r>
              <a:rPr lang="en-US" baseline="0" dirty="0" smtClean="0"/>
              <a:t>5 roles per Hosted Service (i.e. 3 different web roles + 2 different worker roles or any such combination)</a:t>
            </a:r>
          </a:p>
          <a:p>
            <a:pPr marL="285750" indent="-285750">
              <a:buFont typeface="Arial" panose="020B0604020202020204" pitchFamily="34" charset="0"/>
              <a:buChar char="•"/>
            </a:pPr>
            <a:r>
              <a:rPr lang="en-US" baseline="0" dirty="0" smtClean="0"/>
              <a:t>20 CPU cores (not instances) across all your Hosted Service Projects </a:t>
            </a:r>
          </a:p>
          <a:p>
            <a:pPr marL="0" indent="0">
              <a:buFont typeface="Arial" panose="020B0604020202020204" pitchFamily="34" charset="0"/>
              <a:buNone/>
            </a:pPr>
            <a:r>
              <a:rPr lang="en-US" baseline="0" dirty="0" smtClean="0"/>
              <a:t>(http://blogs.msdn.com/b/jnak/archive/2010/01/22/windows-azure-instances-storage-limits.aspx)</a:t>
            </a: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208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9172E-B92E-4064-85D5-FF16863C544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0391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224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You need an</a:t>
            </a:r>
            <a:r>
              <a:rPr lang="en-US" baseline="0" dirty="0" smtClean="0"/>
              <a:t> availability set for a 99.95% SLA</a:t>
            </a:r>
          </a:p>
          <a:p>
            <a:endParaRPr lang="en-US" baseline="0" dirty="0" smtClean="0"/>
          </a:p>
          <a:p>
            <a:r>
              <a:rPr lang="en-US" b="1" baseline="0" dirty="0" smtClean="0"/>
              <a:t>Notes:</a:t>
            </a:r>
            <a:endParaRPr lang="en-US" b="1" dirty="0" smtClean="0"/>
          </a:p>
          <a:p>
            <a:r>
              <a:rPr lang="en-US" dirty="0" smtClean="0"/>
              <a:t>Without</a:t>
            </a:r>
            <a:r>
              <a:rPr lang="en-US" baseline="0" dirty="0" smtClean="0"/>
              <a:t> at least two virtual machines performing the same workload grouped into an availability set you get a 99.95% SLA. </a:t>
            </a:r>
            <a:endParaRPr lang="en-US" dirty="0" smtClean="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036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721141">
              <a:lnSpc>
                <a:spcPct val="90000"/>
              </a:lnSpc>
              <a:spcAft>
                <a:spcPts val="263"/>
              </a:spcAft>
              <a:defRPr/>
            </a:pPr>
            <a:r>
              <a:rPr lang="en-NZ" b="1" dirty="0" smtClean="0"/>
              <a:t>Slide Objective:</a:t>
            </a:r>
          </a:p>
          <a:p>
            <a:pPr defTabSz="721141">
              <a:lnSpc>
                <a:spcPct val="90000"/>
              </a:lnSpc>
              <a:spcAft>
                <a:spcPts val="263"/>
              </a:spcAft>
              <a:defRPr/>
            </a:pPr>
            <a:r>
              <a:rPr lang="en-NZ" b="0" dirty="0" smtClean="0"/>
              <a:t>Discuss achieving</a:t>
            </a:r>
            <a:r>
              <a:rPr lang="en-NZ" b="0" baseline="0" dirty="0" smtClean="0"/>
              <a:t> very high availability with Windows Azure</a:t>
            </a:r>
            <a:endParaRPr lang="en-NZ" b="0" dirty="0" smtClean="0"/>
          </a:p>
          <a:p>
            <a:endParaRPr lang="en-NZ" dirty="0" smtClean="0"/>
          </a:p>
          <a:p>
            <a:r>
              <a:rPr lang="en-NZ" b="1" dirty="0" smtClean="0"/>
              <a:t>Notes:</a:t>
            </a:r>
          </a:p>
          <a:p>
            <a:pPr marL="173336" indent="-173336">
              <a:buFont typeface="Arial" pitchFamily="34" charset="0"/>
              <a:buChar char="•"/>
            </a:pPr>
            <a:r>
              <a:rPr lang="en-NZ" dirty="0" smtClean="0"/>
              <a:t>Fault Domain is a physical unit of failure, and is closely related to the physical infrastructure in the data centers. </a:t>
            </a:r>
          </a:p>
          <a:p>
            <a:pPr marL="341310" lvl="1" indent="-173336">
              <a:buFont typeface="Arial" pitchFamily="34" charset="0"/>
              <a:buChar char="•"/>
            </a:pPr>
            <a:r>
              <a:rPr lang="en-NZ" dirty="0" smtClean="0"/>
              <a:t>In Windows Azure the rack can be considered a fault domain. However there is no 1:1 mapping between fault domain and rack.  </a:t>
            </a:r>
          </a:p>
          <a:p>
            <a:pPr marL="341310" lvl="1" indent="-173336">
              <a:buFont typeface="Arial" pitchFamily="34" charset="0"/>
              <a:buChar char="•"/>
            </a:pPr>
            <a:endParaRPr lang="en-NZ" dirty="0" smtClean="0"/>
          </a:p>
          <a:p>
            <a:pPr marL="173336" indent="-173336">
              <a:buFont typeface="Arial" pitchFamily="34" charset="0"/>
              <a:buChar char="•"/>
            </a:pPr>
            <a:r>
              <a:rPr lang="en-NZ" dirty="0" smtClean="0"/>
              <a:t>Windows Azure Fabric is responsible to deploy the instances of your application in different fault domains. </a:t>
            </a:r>
          </a:p>
          <a:p>
            <a:pPr marL="341310" lvl="1" indent="-173336">
              <a:buFont typeface="Arial" pitchFamily="34" charset="0"/>
              <a:buChar char="•"/>
            </a:pPr>
            <a:r>
              <a:rPr lang="en-NZ" dirty="0" smtClean="0"/>
              <a:t>Obviously this only</a:t>
            </a:r>
            <a:r>
              <a:rPr lang="en-NZ" baseline="0" dirty="0" smtClean="0"/>
              <a:t> applies if you run more than 1 instance</a:t>
            </a:r>
          </a:p>
          <a:p>
            <a:pPr marL="341310" lvl="1" indent="-173336">
              <a:buFont typeface="Arial" pitchFamily="34" charset="0"/>
              <a:buChar char="•"/>
            </a:pPr>
            <a:endParaRPr lang="en-NZ" dirty="0" smtClean="0"/>
          </a:p>
          <a:p>
            <a:pPr marL="173336" indent="-173336">
              <a:buFont typeface="Arial" pitchFamily="34" charset="0"/>
              <a:buChar char="•"/>
            </a:pPr>
            <a:r>
              <a:rPr lang="en-NZ" dirty="0" smtClean="0"/>
              <a:t>Right now Fabric makes sure that your application uses at least 2 (two) fault domains, however depending on capacity and VM availability it may happen that it is spread across more than that. </a:t>
            </a:r>
          </a:p>
          <a:p>
            <a:pPr marL="173336" indent="-173336">
              <a:buFont typeface="Arial" pitchFamily="34" charset="0"/>
              <a:buChar char="•"/>
            </a:pPr>
            <a:r>
              <a:rPr lang="en-NZ" dirty="0" smtClean="0"/>
              <a:t>As a developer u have no direct control over how many fault domains your application will use but the way you configure it may impact your availability</a:t>
            </a:r>
          </a:p>
          <a:p>
            <a:endParaRPr lang="en-NZ" dirty="0" smtClean="0"/>
          </a:p>
          <a:p>
            <a:pPr marL="173336" indent="-173336">
              <a:buFont typeface="Arial" pitchFamily="34" charset="0"/>
              <a:buChar char="•"/>
            </a:pPr>
            <a:r>
              <a:rPr lang="en-NZ" dirty="0" smtClean="0"/>
              <a:t>Upgrade Domain is a logical unit, which determines how particular service will be upgraded. </a:t>
            </a:r>
          </a:p>
          <a:p>
            <a:pPr marL="173336" indent="-173336">
              <a:buFont typeface="Arial" pitchFamily="34" charset="0"/>
              <a:buChar char="•"/>
            </a:pPr>
            <a:r>
              <a:rPr lang="en-NZ" dirty="0" smtClean="0"/>
              <a:t>The default number of upgrade domains that are configured for your application is 5 (five). You can control how many upgrade domains your application will use through the upgradeDomain configuration setting in your service definition file (CSDEF). </a:t>
            </a:r>
          </a:p>
          <a:p>
            <a:pPr marL="173336" indent="-173336">
              <a:buFont typeface="Arial" pitchFamily="34" charset="0"/>
              <a:buChar char="•"/>
            </a:pPr>
            <a:r>
              <a:rPr lang="en-NZ" dirty="0" smtClean="0"/>
              <a:t>Windows Azure Fabric ensures that particular upgrade domain is not within single fault domain</a:t>
            </a:r>
          </a:p>
          <a:p>
            <a:pPr marL="341310" lvl="1" indent="-173336">
              <a:buFont typeface="Arial" pitchFamily="34" charset="0"/>
              <a:buChar char="•"/>
            </a:pPr>
            <a:r>
              <a:rPr lang="en-NZ" dirty="0" smtClean="0"/>
              <a:t>That is Upgrade</a:t>
            </a:r>
            <a:r>
              <a:rPr lang="en-NZ" baseline="0" dirty="0" smtClean="0"/>
              <a:t> domains are orthogonal to fault domains</a:t>
            </a:r>
          </a:p>
          <a:p>
            <a:pPr marL="341310" lvl="1" indent="-173336">
              <a:buFont typeface="Arial" pitchFamily="34" charset="0"/>
              <a:buChar char="•"/>
            </a:pPr>
            <a:endParaRPr lang="en-NZ" baseline="0" dirty="0" smtClean="0"/>
          </a:p>
          <a:p>
            <a:pPr marL="173336" indent="-173336">
              <a:buFont typeface="Arial" pitchFamily="34" charset="0"/>
              <a:buChar char="•"/>
            </a:pPr>
            <a:r>
              <a:rPr lang="en-NZ" baseline="0" dirty="0" smtClean="0"/>
              <a:t>Roles are then spread out over upgrade domains and fault domains. Subject to running a reasonable number of instances this removes the risk of a single point of failure</a:t>
            </a:r>
            <a:endParaRPr lang="en-NZ"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0604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721141">
              <a:lnSpc>
                <a:spcPct val="90000"/>
              </a:lnSpc>
              <a:spcAft>
                <a:spcPts val="263"/>
              </a:spcAft>
              <a:defRPr/>
            </a:pPr>
            <a:r>
              <a:rPr lang="en-NZ" b="1" dirty="0" smtClean="0"/>
              <a:t>Slide Objective:</a:t>
            </a:r>
          </a:p>
          <a:p>
            <a:pPr defTabSz="721141">
              <a:lnSpc>
                <a:spcPct val="90000"/>
              </a:lnSpc>
              <a:spcAft>
                <a:spcPts val="263"/>
              </a:spcAft>
              <a:defRPr/>
            </a:pPr>
            <a:r>
              <a:rPr lang="en-NZ" b="0" dirty="0" smtClean="0"/>
              <a:t>Provide a graphical view of fault and upgrade domains for existing web</a:t>
            </a:r>
            <a:r>
              <a:rPr lang="en-NZ" b="0" baseline="0" dirty="0" smtClean="0"/>
              <a:t> and worker roles. Use to contrast existing skills with availability sets.</a:t>
            </a:r>
            <a:endParaRPr lang="en-NZ" b="0" dirty="0" smtClean="0"/>
          </a:p>
          <a:p>
            <a:pPr defTabSz="721141">
              <a:lnSpc>
                <a:spcPct val="90000"/>
              </a:lnSpc>
              <a:spcAft>
                <a:spcPts val="263"/>
              </a:spcAft>
              <a:defRPr/>
            </a:pPr>
            <a:endParaRPr lang="en-NZ" b="0" dirty="0" smtClean="0"/>
          </a:p>
          <a:p>
            <a:pPr defTabSz="721141">
              <a:lnSpc>
                <a:spcPct val="90000"/>
              </a:lnSpc>
              <a:spcAft>
                <a:spcPts val="263"/>
              </a:spcAft>
              <a:defRPr/>
            </a:pPr>
            <a:r>
              <a:rPr lang="en-NZ" b="1" baseline="0" dirty="0" smtClean="0"/>
              <a:t>Notes:</a:t>
            </a:r>
          </a:p>
          <a:p>
            <a:pPr defTabSz="721141">
              <a:lnSpc>
                <a:spcPct val="90000"/>
              </a:lnSpc>
              <a:spcAft>
                <a:spcPts val="263"/>
              </a:spcAft>
              <a:defRPr/>
            </a:pPr>
            <a:r>
              <a:rPr lang="en-NZ" b="0" dirty="0" smtClean="0"/>
              <a:t>You can see that our service is well spread out across both fault and upgrade domains</a:t>
            </a:r>
          </a:p>
          <a:p>
            <a:pPr defTabSz="721141">
              <a:lnSpc>
                <a:spcPct val="90000"/>
              </a:lnSpc>
              <a:spcAft>
                <a:spcPts val="263"/>
              </a:spcAft>
              <a:defRPr/>
            </a:pPr>
            <a:r>
              <a:rPr lang="en-NZ" b="0" dirty="0" smtClean="0"/>
              <a:t>The loss of a fault domain will not cause a failure of our service</a:t>
            </a:r>
            <a:r>
              <a:rPr lang="en-NZ" b="0" baseline="0" dirty="0" smtClean="0"/>
              <a:t> nor will the restart or change of an upgrade domain cause a failure of our service</a:t>
            </a:r>
          </a:p>
          <a:p>
            <a:pPr defTabSz="721141">
              <a:lnSpc>
                <a:spcPct val="90000"/>
              </a:lnSpc>
              <a:spcAft>
                <a:spcPts val="263"/>
              </a:spcAft>
              <a:defRPr/>
            </a:pPr>
            <a:endParaRPr lang="en-NZ" b="1" baseline="0" dirty="0" smtClean="0"/>
          </a:p>
          <a:p>
            <a:pPr defTabSz="721141">
              <a:lnSpc>
                <a:spcPct val="90000"/>
              </a:lnSpc>
              <a:spcAft>
                <a:spcPts val="263"/>
              </a:spcAft>
              <a:defRPr/>
            </a:pPr>
            <a:endParaRPr lang="en-NZ" b="1" baseline="0" dirty="0" smtClean="0"/>
          </a:p>
          <a:p>
            <a:pPr defTabSz="721141">
              <a:lnSpc>
                <a:spcPct val="90000"/>
              </a:lnSpc>
              <a:spcAft>
                <a:spcPts val="263"/>
              </a:spcAft>
              <a:defRPr/>
            </a:pPr>
            <a:r>
              <a:rPr lang="en-NZ" b="1" baseline="0" dirty="0" smtClean="0"/>
              <a:t>Notes</a:t>
            </a:r>
          </a:p>
          <a:p>
            <a:pPr defTabSz="721141">
              <a:lnSpc>
                <a:spcPct val="90000"/>
              </a:lnSpc>
              <a:spcAft>
                <a:spcPts val="263"/>
              </a:spcAft>
              <a:defRPr/>
            </a:pPr>
            <a:r>
              <a:rPr lang="en-NZ" b="0" dirty="0" smtClean="0"/>
              <a:t>Useful pre-reading here.</a:t>
            </a:r>
          </a:p>
          <a:p>
            <a:pPr defTabSz="721141">
              <a:lnSpc>
                <a:spcPct val="90000"/>
              </a:lnSpc>
              <a:spcAft>
                <a:spcPts val="263"/>
              </a:spcAft>
              <a:defRPr/>
            </a:pPr>
            <a:r>
              <a:rPr lang="en-NZ" b="0" dirty="0" smtClean="0"/>
              <a:t>http://blog.toddysm.com/2010/04/upgrade-domains-and-fault-domains-in-windows-azure.html</a:t>
            </a:r>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044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NZ" dirty="0" smtClean="0"/>
              <a:t>Explain availability</a:t>
            </a:r>
            <a:r>
              <a:rPr lang="en-NZ" baseline="0" dirty="0" smtClean="0"/>
              <a:t> sets</a:t>
            </a:r>
          </a:p>
          <a:p>
            <a:endParaRPr lang="en-NZ" baseline="0" dirty="0" smtClean="0"/>
          </a:p>
          <a:p>
            <a:r>
              <a:rPr lang="en-NZ" b="1" baseline="0" dirty="0" smtClean="0"/>
              <a:t>Notes:</a:t>
            </a:r>
            <a:endParaRPr lang="en-NZ" b="1" dirty="0" smtClean="0"/>
          </a:p>
          <a:p>
            <a:r>
              <a:rPr lang="en-NZ" dirty="0" smtClean="0"/>
              <a:t>Availability sets</a:t>
            </a:r>
            <a:r>
              <a:rPr lang="en-NZ" baseline="0" dirty="0" smtClean="0"/>
              <a:t> tell the Fabric Controller to place VMs in the same set on different racks for faults and in separate upgrade domains for updates. </a:t>
            </a:r>
          </a:p>
          <a:p>
            <a:r>
              <a:rPr lang="en-NZ" baseline="0" dirty="0" smtClean="0"/>
              <a:t>This essentially tells the FC not to take the guest OS down of all VMs in the same set for host updates. </a:t>
            </a:r>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9625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that each tier of an application can be enabled with its own availability set which ensures at a physical hardware level in the data center that there is no single point of failure.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8081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5828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Objective:</a:t>
            </a:r>
          </a:p>
          <a:p>
            <a:r>
              <a:rPr lang="en-US" dirty="0" smtClean="0"/>
              <a:t>Highlight</a:t>
            </a:r>
            <a:r>
              <a:rPr lang="en-US" baseline="0" dirty="0" smtClean="0"/>
              <a:t> the differences in default cache policy between the OS disk and DataDisk </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1552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5284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Data Disks can have caching enabled on up to 4 disks.</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8713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458"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defTabSz="924458">
              <a:defRPr/>
            </a:pPr>
            <a:r>
              <a:rPr lang="en-US" dirty="0" smtClean="0"/>
              <a:t>Explain how disks are durable</a:t>
            </a:r>
            <a:r>
              <a:rPr lang="en-US" baseline="0" dirty="0" smtClean="0"/>
              <a:t> and how Windows Azure storage works</a:t>
            </a:r>
          </a:p>
          <a:p>
            <a:pPr defTabSz="924458">
              <a:defRPr/>
            </a:pPr>
            <a:endParaRPr lang="en-US" baseline="0" dirty="0" smtClean="0"/>
          </a:p>
          <a:p>
            <a:pPr defTabSz="924458">
              <a:defRPr/>
            </a:pPr>
            <a:r>
              <a:rPr lang="en-US" b="1" baseline="0" dirty="0" smtClean="0"/>
              <a:t>Notes:</a:t>
            </a:r>
            <a:endParaRPr lang="en-US" b="1" dirty="0" smtClean="0"/>
          </a:p>
          <a:p>
            <a:pPr defTabSz="924458">
              <a:defRPr/>
            </a:pPr>
            <a:r>
              <a:rPr lang="en-US" dirty="0" smtClean="0"/>
              <a:t>The</a:t>
            </a:r>
            <a:r>
              <a:rPr lang="en-US" baseline="0" dirty="0" smtClean="0"/>
              <a:t> OS and Data Disks are stored in Windows Azure storage. So in addition to the data being persistent you also get the benefits of storage which means your VHD is replicated 3X’s locally and also 3X’s in a separate data center in the same region (geo-replication)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7564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This slide simply</a:t>
            </a:r>
            <a:r>
              <a:rPr lang="en-US" baseline="0" dirty="0" smtClean="0"/>
              <a:t> highlights that if the physical hardware backing your VM goes down a new server will start and pick up the same VHD.</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5402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the differences between disks and images with VMs</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31209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 the</a:t>
            </a:r>
            <a:r>
              <a:rPr lang="en-US" baseline="0" dirty="0" smtClean="0"/>
              <a:t> benefits of image mobility </a:t>
            </a:r>
          </a:p>
          <a:p>
            <a:endParaRPr lang="en-US" baseline="0" dirty="0" smtClean="0"/>
          </a:p>
          <a:p>
            <a:r>
              <a:rPr lang="en-US" b="1" baseline="0" dirty="0" smtClean="0"/>
              <a:t>Notes:</a:t>
            </a:r>
            <a:endParaRPr lang="en-US" b="1" dirty="0" smtClean="0"/>
          </a:p>
          <a:p>
            <a:r>
              <a:rPr lang="en-US" dirty="0" smtClean="0"/>
              <a:t>One of the key benefits of IaaS is flexibility and control. The</a:t>
            </a:r>
            <a:r>
              <a:rPr lang="en-US" baseline="0" dirty="0" smtClean="0"/>
              <a:t> Windows Azure solution provides the capability of not only moving VHDs TO the cloud but also allows you to copy the VHD back down and run it locally or on another cloud provider. Great for testing out production issues or any other need where you require a copy of the production server.</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567871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458"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defTabSz="924458">
              <a:defRPr/>
            </a:pPr>
            <a:r>
              <a:rPr lang="en-US" b="0" dirty="0" smtClean="0"/>
              <a:t>Explain workflow for bringing your own VHD</a:t>
            </a:r>
            <a:r>
              <a:rPr lang="en-US" b="0" baseline="0" dirty="0" smtClean="0"/>
              <a:t> </a:t>
            </a:r>
          </a:p>
          <a:p>
            <a:pPr defTabSz="924458">
              <a:defRPr/>
            </a:pPr>
            <a:endParaRPr lang="en-US" b="0" baseline="0" dirty="0" smtClean="0"/>
          </a:p>
          <a:p>
            <a:pPr defTabSz="924458">
              <a:defRPr/>
            </a:pPr>
            <a:r>
              <a:rPr lang="en-US" b="1" baseline="0" dirty="0" smtClean="0"/>
              <a:t>Notes:</a:t>
            </a:r>
            <a:endParaRPr lang="en-US" b="1" dirty="0" smtClean="0"/>
          </a:p>
          <a:p>
            <a:pPr defTabSz="924458">
              <a:defRPr/>
            </a:pPr>
            <a:r>
              <a:rPr lang="en-US" dirty="0" smtClean="0"/>
              <a:t>This use case is when you already</a:t>
            </a:r>
            <a:r>
              <a:rPr lang="en-US" baseline="0" dirty="0" smtClean="0"/>
              <a:t> have a “golden image(s)” your company uses for server provisioning or you have a VM running on premises that you would just like to run in our data center. You take the vhd – use CSUpload or System Center App Controller to upload as a page blob to a storage account. From there use the portal to add as an image (sysprepped) or disk (configured VM) and there you can create a VM based off of the vhd.</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68569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 workflow</a:t>
            </a:r>
            <a:r>
              <a:rPr lang="en-US" baseline="0" dirty="0" smtClean="0"/>
              <a:t> for creating a custom image in the cloud </a:t>
            </a:r>
          </a:p>
          <a:p>
            <a:endParaRPr lang="en-US" baseline="0" dirty="0" smtClean="0"/>
          </a:p>
          <a:p>
            <a:r>
              <a:rPr lang="en-US" b="1" baseline="0" dirty="0" smtClean="0"/>
              <a:t>Notes:</a:t>
            </a:r>
            <a:endParaRPr lang="en-US" b="1" dirty="0" smtClean="0"/>
          </a:p>
          <a:p>
            <a:r>
              <a:rPr lang="en-US" dirty="0" smtClean="0"/>
              <a:t>This use case is all about using the capture feature of IaaS</a:t>
            </a:r>
            <a:r>
              <a:rPr lang="en-US" baseline="0" dirty="0" smtClean="0"/>
              <a:t> to create OS images. The first part you start with a base vhd that you then custom with software binaries, registry settings etc.. You run sysprep.exe and generalize/shutdown the OS. You can then upload it if coming from on-premises or just click the capture button if you created the VM in the cloud. </a:t>
            </a:r>
          </a:p>
          <a:p>
            <a:r>
              <a:rPr lang="en-US" baseline="0" dirty="0" smtClean="0"/>
              <a:t>Capture allows you to take a generalized VM and save the underlying VHD as a new image in your image library.</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89725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859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7180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282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513" y="708025"/>
            <a:ext cx="6300787" cy="3544888"/>
          </a:xfrm>
        </p:spPr>
      </p:sp>
      <p:sp>
        <p:nvSpPr>
          <p:cNvPr id="3" name="Notes Placeholder 2"/>
          <p:cNvSpPr>
            <a:spLocks noGrp="1"/>
          </p:cNvSpPr>
          <p:nvPr>
            <p:ph type="body" idx="1"/>
          </p:nvPr>
        </p:nvSpPr>
        <p:spPr/>
        <p:txBody>
          <a:bodyPr>
            <a:normAutofit/>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Slide Objectives:</a:t>
            </a:r>
            <a:endParaRPr lang="en-US" sz="1600" kern="1200" dirty="0" smtClean="0">
              <a:solidFill>
                <a:schemeClr val="tx1"/>
              </a:solidFill>
              <a:effectLst/>
              <a:latin typeface="Segoe UI" pitchFamily="34" charset="0"/>
              <a:ea typeface="+mn-ea"/>
              <a:cs typeface="+mn-cs"/>
            </a:endParaRPr>
          </a:p>
          <a:p>
            <a:r>
              <a:rPr lang="en-US" dirty="0" smtClean="0"/>
              <a:t>Explain the difference</a:t>
            </a:r>
            <a:r>
              <a:rPr lang="en-US" baseline="0" dirty="0" smtClean="0"/>
              <a:t>s between traditional self-hosting and the three options of Windows Azure hosting.</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Notes:</a:t>
            </a:r>
            <a:endParaRPr lang="en-US" sz="1200" b="0" kern="1200" baseline="0" dirty="0" smtClean="0">
              <a:solidFill>
                <a:schemeClr val="tx1"/>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In a traditional environment you must manage the full stack. With Windows Azure you can choose a variety of options depending on your needs.</a:t>
            </a:r>
            <a:endParaRPr lang="en-US" sz="16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8918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Highlight some of the functionality</a:t>
            </a:r>
            <a:r>
              <a:rPr lang="en-US" baseline="0" dirty="0" smtClean="0"/>
              <a:t> available to Windows Administrators to automate management / provisioning of virtual machines in the cloud.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45064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76510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052506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410989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513" y="708025"/>
            <a:ext cx="6300787" cy="3544888"/>
          </a:xfrm>
        </p:spPr>
      </p:sp>
      <p:sp>
        <p:nvSpPr>
          <p:cNvPr id="3" name="Notes Placeholder 2"/>
          <p:cNvSpPr>
            <a:spLocks noGrp="1"/>
          </p:cNvSpPr>
          <p:nvPr>
            <p:ph type="body" idx="1"/>
          </p:nvPr>
        </p:nvSpPr>
        <p:spPr/>
        <p:txBody>
          <a:bodyPr>
            <a:normAutofit/>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Slide Objectives:</a:t>
            </a:r>
            <a:endParaRPr lang="en-US" sz="1600" kern="1200" dirty="0" smtClean="0">
              <a:solidFill>
                <a:schemeClr val="tx1"/>
              </a:solidFill>
              <a:effectLst/>
              <a:latin typeface="Segoe UI" pitchFamily="34" charset="0"/>
              <a:ea typeface="+mn-ea"/>
              <a:cs typeface="+mn-cs"/>
            </a:endParaRPr>
          </a:p>
          <a:p>
            <a:r>
              <a:rPr lang="en-US" dirty="0" smtClean="0"/>
              <a:t>Explain the difference</a:t>
            </a:r>
            <a:r>
              <a:rPr lang="en-US" baseline="0" dirty="0" smtClean="0"/>
              <a:t>s between traditional self-hosting and the three options of Windows Azure hosting.</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Notes:</a:t>
            </a:r>
            <a:endParaRPr lang="en-US" sz="1200" b="0" kern="1200" baseline="0" dirty="0" smtClean="0">
              <a:solidFill>
                <a:schemeClr val="tx1"/>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In a traditional environment you must manage the full stack. With Windows Azure you can choose a variety of options depending on your needs.</a:t>
            </a:r>
            <a:endParaRPr lang="en-US" sz="16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941779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Slide Objectives:</a:t>
            </a:r>
            <a:endParaRPr lang="en-US" sz="1200" kern="1200" dirty="0" smtClean="0">
              <a:solidFill>
                <a:schemeClr val="tx1"/>
              </a:solidFill>
              <a:effectLst/>
              <a:latin typeface="Segoe UI" pitchFamily="34" charset="0"/>
              <a:ea typeface="+mn-ea"/>
              <a:cs typeface="+mn-cs"/>
            </a:endParaRPr>
          </a:p>
          <a:p>
            <a:r>
              <a:rPr lang="en-US" dirty="0" smtClean="0"/>
              <a:t>Explain how Windows</a:t>
            </a:r>
            <a:r>
              <a:rPr lang="en-US" baseline="0" dirty="0" smtClean="0"/>
              <a:t> Azure websites are simple, easy, and open.</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Notes:</a:t>
            </a:r>
            <a:endParaRPr lang="en-US" sz="12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93541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907672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2970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223482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9760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workflow for provisioning VMs in the cloud </a:t>
            </a:r>
          </a:p>
          <a:p>
            <a:endParaRPr lang="en-US" baseline="0" dirty="0" smtClean="0"/>
          </a:p>
          <a:p>
            <a:r>
              <a:rPr lang="en-US" b="1" baseline="0" dirty="0" smtClean="0"/>
              <a:t>Notes:</a:t>
            </a:r>
            <a:endParaRPr lang="en-US" b="1" dirty="0" smtClean="0"/>
          </a:p>
          <a:p>
            <a:r>
              <a:rPr lang="en-US" dirty="0" smtClean="0"/>
              <a:t>Cloud First Provisioning</a:t>
            </a:r>
            <a:r>
              <a:rPr lang="en-US" baseline="0" dirty="0" smtClean="0"/>
              <a:t> means exactly what is says. Building a VM in the cloud first. </a:t>
            </a:r>
          </a:p>
          <a:p>
            <a:endParaRPr lang="en-US" baseline="0" dirty="0" smtClean="0"/>
          </a:p>
          <a:p>
            <a:r>
              <a:rPr lang="en-US" baseline="0" dirty="0" smtClean="0"/>
              <a:t>You have three methods of starting this process: Build a VM from the portal, from the command line OR programmatically calling the REST API. </a:t>
            </a:r>
          </a:p>
          <a:p>
            <a:endParaRPr lang="en-US" baseline="0" dirty="0" smtClean="0"/>
          </a:p>
          <a:p>
            <a:r>
              <a:rPr lang="en-US" baseline="0" dirty="0" smtClean="0"/>
              <a:t>Once your choice of provisioning is made you will need to select the image and instance size to start from. </a:t>
            </a:r>
          </a:p>
          <a:p>
            <a:endParaRPr lang="en-US" baseline="0" dirty="0" smtClean="0"/>
          </a:p>
          <a:p>
            <a:r>
              <a:rPr lang="en-US" baseline="0" dirty="0" smtClean="0"/>
              <a:t>The newly created disk will be stored in blob storage and your machine will boot.</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56850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Slide Objectives:</a:t>
            </a:r>
            <a:endParaRPr lang="en-US" sz="1200" kern="1200" dirty="0" smtClean="0">
              <a:solidFill>
                <a:schemeClr val="tx1"/>
              </a:solidFill>
              <a:effectLst/>
              <a:latin typeface="Segoe UI" pitchFamily="34" charset="0"/>
              <a:ea typeface="+mn-ea"/>
              <a:cs typeface="+mn-cs"/>
            </a:endParaRPr>
          </a:p>
          <a:p>
            <a:r>
              <a:rPr lang="en-US" dirty="0" smtClean="0"/>
              <a:t>Explain that</a:t>
            </a:r>
            <a:r>
              <a:rPr lang="en-US" baseline="0" dirty="0" smtClean="0"/>
              <a:t> Windows Azure Web Sites supports Classic ASP, ASP.NET, PHP, and Node.js out of the box and that you can also host any custom </a:t>
            </a:r>
            <a:r>
              <a:rPr lang="en-US" baseline="0" dirty="0" err="1" smtClean="0"/>
              <a:t>FastCGI</a:t>
            </a:r>
            <a:r>
              <a:rPr lang="en-US" baseline="0" dirty="0" smtClean="0"/>
              <a:t> handler.</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Notes:</a:t>
            </a:r>
            <a:endParaRPr lang="en-US" sz="12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277864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a:t>
            </a:r>
            <a:r>
              <a:rPr lang="en-US" baseline="0" dirty="0" smtClean="0"/>
              <a:t> Deployment is Native, or through a Service hook from </a:t>
            </a:r>
            <a:r>
              <a:rPr lang="en-US" baseline="0" dirty="0" err="1" smtClean="0"/>
              <a:t>CodePlex</a:t>
            </a:r>
            <a:r>
              <a:rPr lang="en-US" baseline="0" dirty="0" smtClean="0"/>
              <a:t>, </a:t>
            </a:r>
            <a:r>
              <a:rPr lang="en-US" baseline="0" dirty="0" err="1" smtClean="0"/>
              <a:t>GitHub</a:t>
            </a:r>
            <a:r>
              <a:rPr lang="en-US" baseline="0" dirty="0" smtClean="0"/>
              <a:t> or </a:t>
            </a:r>
            <a:r>
              <a:rPr lang="en-US" baseline="0" dirty="0" err="1" smtClean="0"/>
              <a:t>BitBucket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1B45C6E-FCE4-4C36-96D3-F66438DBAEBD}" type="datetime1">
              <a:rPr lang="en-US" smtClean="0">
                <a:solidFill>
                  <a:prstClr val="black"/>
                </a:solidFill>
              </a:rPr>
              <a:pPr/>
              <a:t>3/29/2014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284091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the</a:t>
            </a:r>
            <a:r>
              <a:rPr lang="en-US" sz="1100" baseline="0" dirty="0" smtClean="0"/>
              <a:t> three scale choices on Windows Azure Web Sites.</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r>
              <a:rPr lang="en-US" sz="1100" dirty="0" smtClean="0">
                <a:latin typeface="Segoe UI" pitchFamily="34" charset="0"/>
              </a:rPr>
              <a:t>Both free and shared are the same architecture.</a:t>
            </a:r>
            <a:r>
              <a:rPr lang="en-US" sz="1100" baseline="0" dirty="0" smtClean="0">
                <a:latin typeface="Segoe UI" pitchFamily="34" charset="0"/>
              </a:rPr>
              <a:t> With standard you isolate your application to your own virtual machines that you can use and pay for whatever resources you choose.</a:t>
            </a:r>
          </a:p>
          <a:p>
            <a:endParaRPr lang="en-US" sz="1100" baseline="0" dirty="0" smtClean="0">
              <a:latin typeface="Segoe UI" pitchFamily="34" charset="0"/>
            </a:endParaRPr>
          </a:p>
          <a:p>
            <a:r>
              <a:rPr lang="en-US" sz="1100" b="1" baseline="0" dirty="0" smtClean="0">
                <a:latin typeface="Segoe UI" pitchFamily="34" charset="0"/>
              </a:rPr>
              <a:t>Online Resources:</a:t>
            </a:r>
          </a:p>
          <a:p>
            <a:r>
              <a:rPr lang="en-US" sz="1100" b="0" baseline="0" dirty="0" smtClean="0">
                <a:latin typeface="Segoe UI" pitchFamily="34" charset="0"/>
              </a:rPr>
              <a:t>If you’d like more details on Web Site pricing and quota, see the Windows Azure pricing page here: </a:t>
            </a:r>
            <a:r>
              <a:rPr lang="en-US" sz="1100" dirty="0" smtClean="0">
                <a:hlinkClick r:id="rId3"/>
              </a:rPr>
              <a:t>http://www.windowsazure.com/en-us/pricing/details/web-sites/</a:t>
            </a:r>
            <a:endParaRPr lang="en-US" sz="1100" b="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829218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start with a</a:t>
            </a:r>
            <a:r>
              <a:rPr lang="en-US" sz="1100" baseline="0" dirty="0" smtClean="0"/>
              <a:t> small site hosted for free.</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776861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scale your site to multiple shared instances</a:t>
            </a:r>
            <a:r>
              <a:rPr lang="en-US" sz="1100" baseline="0" dirty="0" smtClean="0"/>
              <a:t>.</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18404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move to standard instances</a:t>
            </a:r>
            <a:r>
              <a:rPr lang="en-US" sz="1100" baseline="0" dirty="0" smtClean="0"/>
              <a:t> for additional scale.</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62584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scale up standard instances to multiple</a:t>
            </a:r>
            <a:r>
              <a:rPr lang="en-US" sz="1100" baseline="0" dirty="0" smtClean="0"/>
              <a:t> instances as needed.</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826654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host multiple sites that you own on a your standard </a:t>
            </a:r>
            <a:r>
              <a:rPr lang="en-US" sz="1100" baseline="0" dirty="0" smtClean="0"/>
              <a:t>instances.</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435104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Slide Objectives:</a:t>
            </a:r>
            <a:endParaRPr lang="en-US" sz="1100" kern="1200" dirty="0" smtClean="0">
              <a:solidFill>
                <a:schemeClr val="tx1"/>
              </a:solidFill>
              <a:effectLst/>
              <a:latin typeface="Segoe UI" pitchFamily="34" charset="0"/>
              <a:ea typeface="+mn-ea"/>
              <a:cs typeface="+mn-cs"/>
            </a:endParaRPr>
          </a:p>
          <a:p>
            <a:r>
              <a:rPr lang="en-US" sz="1100" dirty="0" smtClean="0"/>
              <a:t>Explain how you can host multiple sites that you own on a your standard </a:t>
            </a:r>
            <a:r>
              <a:rPr lang="en-US" sz="1100" baseline="0" dirty="0" smtClean="0"/>
              <a:t>instances.</a:t>
            </a:r>
          </a:p>
          <a:p>
            <a:endParaRPr lang="en-US" sz="1100"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Segoe UI" pitchFamily="34" charset="0"/>
                <a:ea typeface="+mn-ea"/>
                <a:cs typeface="+mn-cs"/>
              </a:rPr>
              <a:t>Notes:</a:t>
            </a:r>
            <a:endParaRPr lang="en-US" sz="1100" kern="1200" dirty="0" smtClean="0">
              <a:solidFill>
                <a:schemeClr val="tx1"/>
              </a:solidFill>
              <a:effectLst/>
              <a:latin typeface="Segoe UI" pitchFamily="34" charset="0"/>
              <a:ea typeface="+mn-ea"/>
              <a:cs typeface="+mn-cs"/>
            </a:endParaRPr>
          </a:p>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551770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a:t>
            </a:r>
            <a:r>
              <a:rPr lang="en-US" baseline="0" dirty="0" smtClean="0"/>
              <a:t> Deployment is Native, or through a Service hook from </a:t>
            </a:r>
            <a:r>
              <a:rPr lang="en-US" baseline="0" dirty="0" err="1" smtClean="0"/>
              <a:t>CodePlex</a:t>
            </a:r>
            <a:r>
              <a:rPr lang="en-US" baseline="0" dirty="0" smtClean="0"/>
              <a:t>, </a:t>
            </a:r>
            <a:r>
              <a:rPr lang="en-US" baseline="0" dirty="0" err="1" smtClean="0"/>
              <a:t>GitHub</a:t>
            </a:r>
            <a:r>
              <a:rPr lang="en-US" baseline="0" dirty="0" smtClean="0"/>
              <a:t> or </a:t>
            </a:r>
            <a:r>
              <a:rPr lang="en-US" baseline="0" dirty="0" err="1" smtClean="0"/>
              <a:t>BitBucket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1B45C6E-FCE4-4C36-96D3-F66438DBAEBD}" type="datetime1">
              <a:rPr lang="en-US" smtClean="0">
                <a:solidFill>
                  <a:prstClr val="black"/>
                </a:solidFill>
              </a:rPr>
              <a:pPr/>
              <a:t>3/29/2014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46930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90295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Slide Objectives:</a:t>
            </a:r>
            <a:endParaRPr lang="en-US" sz="1200" kern="1200" dirty="0" smtClean="0">
              <a:solidFill>
                <a:schemeClr val="tx1"/>
              </a:solidFill>
              <a:effectLst/>
              <a:latin typeface="Segoe UI" pitchFamily="34" charset="0"/>
              <a:ea typeface="+mn-ea"/>
              <a:cs typeface="+mn-cs"/>
            </a:endParaRPr>
          </a:p>
          <a:p>
            <a:endParaRPr lang="en-US" baseline="0" dirty="0" smtClean="0"/>
          </a:p>
          <a:p>
            <a:r>
              <a:rPr lang="en-US" baseline="0" dirty="0" smtClean="0"/>
              <a:t>Highlight the ability to get started quickly with the Windows Azure Web App Gallery</a:t>
            </a:r>
          </a:p>
          <a:p>
            <a:endParaRPr lang="en-US" baseline="0" dirty="0" smtClean="0"/>
          </a:p>
          <a:p>
            <a:pPr marL="0" marR="0" indent="0" algn="l" defTabSz="914058" rtl="0" eaLnBrk="1" fontAlgn="auto" latinLnBrk="0" hangingPunct="1">
              <a:lnSpc>
                <a:spcPct val="100000"/>
              </a:lnSpc>
              <a:spcBef>
                <a:spcPts val="0"/>
              </a:spcBef>
              <a:spcAft>
                <a:spcPts val="0"/>
              </a:spcAft>
              <a:buClrTx/>
              <a:buSzTx/>
              <a:buFontTx/>
              <a:buNone/>
              <a:tabLst/>
              <a:defRPr/>
            </a:pPr>
            <a:r>
              <a:rPr lang="en-US" b="1" baseline="0" dirty="0" smtClean="0"/>
              <a:t>Speaking Points:</a:t>
            </a:r>
          </a:p>
          <a:p>
            <a:pPr marL="0" marR="0" indent="0" algn="l" defTabSz="914058" rtl="0" eaLnBrk="1" fontAlgn="auto" latinLnBrk="0" hangingPunct="1">
              <a:lnSpc>
                <a:spcPct val="100000"/>
              </a:lnSpc>
              <a:spcBef>
                <a:spcPts val="0"/>
              </a:spcBef>
              <a:spcAft>
                <a:spcPts val="0"/>
              </a:spcAft>
              <a:buClrTx/>
              <a:buSzTx/>
              <a:buFontTx/>
              <a:buNone/>
              <a:tabLst/>
              <a:defRPr/>
            </a:pPr>
            <a:endParaRPr lang="en-US" b="1" baseline="0" dirty="0" smtClean="0"/>
          </a:p>
          <a:p>
            <a:pPr marL="171450" marR="0" indent="-171450" algn="l" defTabSz="914058" rtl="0" eaLnBrk="1" fontAlgn="auto" latinLnBrk="0" hangingPunct="1">
              <a:lnSpc>
                <a:spcPct val="100000"/>
              </a:lnSpc>
              <a:spcBef>
                <a:spcPts val="0"/>
              </a:spcBef>
              <a:spcAft>
                <a:spcPts val="0"/>
              </a:spcAft>
              <a:buClrTx/>
              <a:buSzTx/>
              <a:buFont typeface="Arial"/>
              <a:buChar char="•"/>
              <a:tabLst/>
              <a:defRPr/>
            </a:pPr>
            <a:r>
              <a:rPr lang="en-US" b="0" baseline="0" dirty="0" smtClean="0"/>
              <a:t>Along-side the publishing capabilities, Windows Azure Web Sites also offers the Web App Gallery which provides many turn key solutions based off of well known open source web applications.</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UI" pitchFamily="34" charset="0"/>
                <a:ea typeface="+mn-ea"/>
                <a:cs typeface="+mn-cs"/>
              </a:rPr>
              <a:t>Notes:</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Segoe UI" pitchFamily="34" charset="0"/>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984970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00410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VM sizes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8345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Slide Objectives:</a:t>
            </a:r>
            <a:endParaRPr lang="en-US" sz="900" kern="1200" dirty="0" smtClean="0">
              <a:solidFill>
                <a:schemeClr val="tx1"/>
              </a:solidFill>
              <a:effectLst/>
              <a:latin typeface="Segoe UI" pitchFamily="34" charset="0"/>
              <a:ea typeface="+mn-ea"/>
              <a:cs typeface="+mn-cs"/>
            </a:endParaRPr>
          </a:p>
          <a:p>
            <a:pPr marL="0" lvl="0" indent="0">
              <a:buFont typeface="Arial" pitchFamily="34" charset="0"/>
              <a:buNone/>
            </a:pPr>
            <a:r>
              <a:rPr lang="en-US" sz="900" kern="1200" dirty="0" smtClean="0">
                <a:solidFill>
                  <a:schemeClr val="tx1"/>
                </a:solidFill>
                <a:effectLst/>
                <a:latin typeface="Segoe UI" pitchFamily="34" charset="0"/>
                <a:ea typeface="+mn-ea"/>
                <a:cs typeface="+mn-cs"/>
              </a:rPr>
              <a:t>Provide a better understanding of Microsoft’s Linux offering on Windows Azure</a:t>
            </a:r>
          </a:p>
          <a:p>
            <a:pPr marL="0" lvl="0" indent="0">
              <a:buFont typeface="Arial" pitchFamily="34" charset="0"/>
              <a:buNone/>
            </a:pP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Speaking Points:</a:t>
            </a:r>
            <a:endParaRPr lang="en-US" sz="900" kern="1200" dirty="0" smtClean="0">
              <a:solidFill>
                <a:schemeClr val="tx1"/>
              </a:solidFill>
              <a:effectLst/>
              <a:latin typeface="Segoe UI" pitchFamily="34" charset="0"/>
              <a:ea typeface="+mn-ea"/>
              <a:cs typeface="+mn-cs"/>
            </a:endParaRPr>
          </a:p>
          <a:p>
            <a:pPr marL="0" lvl="0" indent="0">
              <a:buFont typeface="Arial" pitchFamily="34" charset="0"/>
              <a:buNone/>
            </a:pPr>
            <a:r>
              <a:rPr lang="en-US" sz="900" baseline="0" dirty="0" smtClean="0"/>
              <a:t>   1) </a:t>
            </a:r>
            <a:r>
              <a:rPr lang="en-US" sz="900" dirty="0" smtClean="0"/>
              <a:t>Linux as a first class citizen in Azure</a:t>
            </a:r>
          </a:p>
          <a:p>
            <a:r>
              <a:rPr lang="en-US" sz="900" dirty="0" smtClean="0"/>
              <a:t>   2)</a:t>
            </a:r>
            <a:r>
              <a:rPr lang="en-US" sz="900" baseline="0" dirty="0" smtClean="0"/>
              <a:t> </a:t>
            </a:r>
            <a:r>
              <a:rPr lang="en-US" sz="900" dirty="0" smtClean="0"/>
              <a:t>We will focus mainly on Enterprises and ISVs but will also reach out to the community </a:t>
            </a:r>
          </a:p>
          <a:p>
            <a:r>
              <a:rPr lang="en-US" sz="800" dirty="0" smtClean="0"/>
              <a:t>       a)</a:t>
            </a:r>
            <a:r>
              <a:rPr lang="en-US" sz="800" baseline="0" dirty="0" smtClean="0"/>
              <a:t> </a:t>
            </a:r>
            <a:r>
              <a:rPr lang="en-US" sz="800" dirty="0" smtClean="0"/>
              <a:t>Open Sourcing critical components</a:t>
            </a:r>
          </a:p>
          <a:p>
            <a:r>
              <a:rPr lang="en-US" sz="800" dirty="0" smtClean="0"/>
              <a:t>       b) Documenting API</a:t>
            </a:r>
          </a:p>
          <a:p>
            <a:r>
              <a:rPr lang="en-US" sz="900" dirty="0" smtClean="0"/>
              <a:t>   3)</a:t>
            </a:r>
            <a:r>
              <a:rPr lang="en-US" sz="900" baseline="0" dirty="0" smtClean="0"/>
              <a:t> </a:t>
            </a:r>
            <a:r>
              <a:rPr lang="en-US" sz="900" dirty="0" smtClean="0"/>
              <a:t>We will offer both Community and Commercial Distributions </a:t>
            </a:r>
          </a:p>
          <a:p>
            <a:r>
              <a:rPr lang="en-US" sz="900" dirty="0" smtClean="0"/>
              <a:t>   4) You will be able to buy support for the commercial distributions (GA only)</a:t>
            </a:r>
          </a:p>
          <a:p>
            <a:pPr marL="171450" lvl="0" indent="-171450">
              <a:buFont typeface="Arial" pitchFamily="34" charset="0"/>
              <a:buChar char="•"/>
            </a:pPr>
            <a:endParaRPr lang="en-US" sz="900" kern="1200" dirty="0" smtClean="0">
              <a:solidFill>
                <a:schemeClr val="tx1"/>
              </a:solidFill>
              <a:effectLst/>
              <a:latin typeface="Segoe UI" pitchFamily="34" charset="0"/>
              <a:ea typeface="+mn-ea"/>
              <a:cs typeface="+mn-cs"/>
            </a:endParaRPr>
          </a:p>
          <a:p>
            <a:pPr marL="0" lvl="0" indent="0">
              <a:buFont typeface="Arial" pitchFamily="34" charset="0"/>
              <a:buNone/>
            </a:pPr>
            <a:r>
              <a:rPr lang="en-US" sz="900" b="1" kern="1200" dirty="0" smtClean="0">
                <a:solidFill>
                  <a:schemeClr val="tx1"/>
                </a:solidFill>
                <a:effectLst/>
                <a:latin typeface="Segoe UI" pitchFamily="34" charset="0"/>
                <a:ea typeface="+mn-ea"/>
                <a:cs typeface="+mn-cs"/>
              </a:rPr>
              <a:t>Transitions:</a:t>
            </a:r>
          </a:p>
          <a:p>
            <a:pPr marL="0" lvl="0" indent="0">
              <a:buFont typeface="Arial" pitchFamily="34" charset="0"/>
              <a:buNone/>
            </a:pPr>
            <a:r>
              <a:rPr lang="en-US" sz="900" b="0" kern="1200" dirty="0" smtClean="0">
                <a:solidFill>
                  <a:schemeClr val="tx1"/>
                </a:solidFill>
                <a:effectLst/>
                <a:latin typeface="Segoe UI" pitchFamily="34" charset="0"/>
                <a:ea typeface="+mn-ea"/>
                <a:cs typeface="+mn-cs"/>
              </a:rPr>
              <a:t>   1) First Class Citizen</a:t>
            </a:r>
          </a:p>
          <a:p>
            <a:pPr marL="0" lvl="0" indent="0">
              <a:buFont typeface="Arial" pitchFamily="34" charset="0"/>
              <a:buNone/>
            </a:pPr>
            <a:r>
              <a:rPr lang="en-US" sz="900" b="0" kern="1200" dirty="0" smtClean="0">
                <a:solidFill>
                  <a:schemeClr val="tx1"/>
                </a:solidFill>
                <a:effectLst/>
                <a:latin typeface="Segoe UI" pitchFamily="34" charset="0"/>
                <a:ea typeface="+mn-ea"/>
                <a:cs typeface="+mn-cs"/>
              </a:rPr>
              <a:t>   2) Enterprise + ISV</a:t>
            </a:r>
          </a:p>
          <a:p>
            <a:pPr marL="0" lvl="0" indent="0">
              <a:buFont typeface="Arial" pitchFamily="34" charset="0"/>
              <a:buNone/>
            </a:pPr>
            <a:r>
              <a:rPr lang="en-US" sz="900" b="0" kern="1200" dirty="0" smtClean="0">
                <a:solidFill>
                  <a:schemeClr val="tx1"/>
                </a:solidFill>
                <a:effectLst/>
                <a:latin typeface="Segoe UI" pitchFamily="34" charset="0"/>
                <a:ea typeface="+mn-ea"/>
                <a:cs typeface="+mn-cs"/>
              </a:rPr>
              <a:t>   3) Open Source Community</a:t>
            </a:r>
          </a:p>
          <a:p>
            <a:pPr marL="0" lvl="0" indent="0">
              <a:buFont typeface="Arial" pitchFamily="34" charset="0"/>
              <a:buNone/>
            </a:pPr>
            <a:r>
              <a:rPr lang="en-US" sz="900" b="0" kern="1200" dirty="0" smtClean="0">
                <a:solidFill>
                  <a:schemeClr val="tx1"/>
                </a:solidFill>
                <a:effectLst/>
                <a:latin typeface="Segoe UI" pitchFamily="34" charset="0"/>
                <a:ea typeface="+mn-ea"/>
                <a:cs typeface="+mn-cs"/>
              </a:rPr>
              <a:t>   4) Support</a:t>
            </a:r>
          </a:p>
          <a:p>
            <a:pPr marL="171450" lvl="0" indent="-171450">
              <a:buFont typeface="Arial" pitchFamily="34" charset="0"/>
              <a:buChar char="•"/>
            </a:pP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Notes:</a:t>
            </a:r>
            <a:endParaRPr lang="en-US" sz="900" kern="1200" dirty="0" smtClean="0">
              <a:solidFill>
                <a:schemeClr val="tx1"/>
              </a:solidFill>
              <a:effectLst/>
              <a:latin typeface="Segoe UI" pitchFamily="34" charset="0"/>
              <a:ea typeface="+mn-ea"/>
              <a:cs typeface="+mn-cs"/>
            </a:endParaRPr>
          </a:p>
          <a:p>
            <a:pPr marL="171450" lvl="0" indent="-171450">
              <a:buFont typeface="Arial" pitchFamily="34" charset="0"/>
              <a:buChar char="•"/>
            </a:pPr>
            <a:r>
              <a:rPr lang="en-US" sz="900" kern="1200" dirty="0" smtClean="0">
                <a:solidFill>
                  <a:schemeClr val="tx1"/>
                </a:solidFill>
                <a:effectLst/>
                <a:latin typeface="Segoe UI" pitchFamily="34" charset="0"/>
                <a:ea typeface="+mn-ea"/>
                <a:cs typeface="+mn-cs"/>
              </a:rPr>
              <a:t>Any notes go here</a:t>
            </a:r>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0714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3549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7921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8.xml"/><Relationship Id="rId4" Type="http://schemas.microsoft.com/office/2007/relationships/hdphoto" Target="../media/hdphoto2.wdp"/></Relationships>
</file>

<file path=ppt/slideLayouts/_rels/slideLayout1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8.xml"/><Relationship Id="rId5" Type="http://schemas.microsoft.com/office/2007/relationships/hdphoto" Target="../media/hdphoto3.wdp"/><Relationship Id="rId4" Type="http://schemas.openxmlformats.org/officeDocument/2006/relationships/image" Target="../media/image18.png"/></Relationships>
</file>

<file path=ppt/slideLayouts/_rels/slideLayout18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Master" Target="../slideMasters/slideMaster8.xml"/><Relationship Id="rId4" Type="http://schemas.microsoft.com/office/2007/relationships/hdphoto" Target="../media/hdphoto4.wdp"/></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8.xml"/><Relationship Id="rId6" Type="http://schemas.microsoft.com/office/2007/relationships/hdphoto" Target="../media/hdphoto1.wdp"/><Relationship Id="rId5" Type="http://schemas.openxmlformats.org/officeDocument/2006/relationships/image" Target="../media/image16.png"/><Relationship Id="rId4" Type="http://schemas.microsoft.com/office/2007/relationships/hdphoto" Target="../media/hdphoto5.wdp"/></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0.xml"/><Relationship Id="rId4" Type="http://schemas.openxmlformats.org/officeDocument/2006/relationships/image" Target="../media/image28.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Master" Target="../slideMasters/slideMaster10.xml"/><Relationship Id="rId4" Type="http://schemas.openxmlformats.org/officeDocument/2006/relationships/image" Target="../media/image28.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Master" Target="../slideMasters/slideMaster10.xml"/><Relationship Id="rId4" Type="http://schemas.openxmlformats.org/officeDocument/2006/relationships/image" Target="../media/image28.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g"/><Relationship Id="rId1" Type="http://schemas.openxmlformats.org/officeDocument/2006/relationships/slideMaster" Target="../slideMasters/slideMaster10.xml"/><Relationship Id="rId4" Type="http://schemas.openxmlformats.org/officeDocument/2006/relationships/image" Target="../media/image28.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0BF3D-8EEA-4001-BD4B-46A943060752}"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101576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BF3D-8EEA-4001-BD4B-46A943060752}"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3682227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942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339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916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550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815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612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87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072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639761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gradFill>
                  <a:gsLst>
                    <a:gs pos="0">
                      <a:schemeClr val="tx1"/>
                    </a:gs>
                    <a:gs pos="100000">
                      <a:schemeClr val="tx1"/>
                    </a:gs>
                  </a:gsLst>
                  <a:lin ang="5400000" scaled="0"/>
                </a:gra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139195861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BF3D-8EEA-4001-BD4B-46A943060752}"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3369740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0">
                      <a:schemeClr val="tx1"/>
                    </a:gs>
                    <a:gs pos="100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0">
                      <a:schemeClr val="accent6"/>
                    </a:gs>
                    <a:gs pos="100000">
                      <a:schemeClr val="accent6"/>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gradFill>
                  <a:gsLst>
                    <a:gs pos="0">
                      <a:schemeClr val="tx1"/>
                    </a:gs>
                    <a:gs pos="100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50184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gradFill>
                  <a:gsLst>
                    <a:gs pos="0">
                      <a:schemeClr val="tx1"/>
                    </a:gs>
                    <a:gs pos="100000">
                      <a:schemeClr val="tx1"/>
                    </a:gs>
                  </a:gsLst>
                  <a:lin ang="5400000" scaled="0"/>
                </a:gradFill>
                <a:latin typeface="Segoe UI Light" pitchFamily="34" charset="0"/>
              </a:defRPr>
            </a:lvl1pPr>
            <a:lvl2pPr marL="346075" indent="-342900">
              <a:buNone/>
              <a:defRPr lang="en-US" spc="-50" dirty="0" smtClean="0">
                <a:gradFill>
                  <a:gsLst>
                    <a:gs pos="0">
                      <a:schemeClr val="tx1"/>
                    </a:gs>
                    <a:gs pos="100000">
                      <a:schemeClr val="tx1"/>
                    </a:gs>
                  </a:gsLst>
                  <a:lin ang="5400000" scaled="0"/>
                </a:gra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gradFill>
                  <a:gsLst>
                    <a:gs pos="0">
                      <a:schemeClr val="tx1"/>
                    </a:gs>
                    <a:gs pos="100000">
                      <a:schemeClr val="tx1"/>
                    </a:gs>
                  </a:gsLst>
                  <a:lin ang="5400000" scaled="0"/>
                </a:gra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336659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gradFill>
                  <a:gsLst>
                    <a:gs pos="0">
                      <a:schemeClr val="tx1"/>
                    </a:gs>
                    <a:gs pos="100000">
                      <a:schemeClr val="tx1"/>
                    </a:gs>
                  </a:gsLst>
                  <a:lin ang="5400000" scaled="0"/>
                </a:gra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gradFill>
                  <a:gsLst>
                    <a:gs pos="0">
                      <a:schemeClr val="tx1"/>
                    </a:gs>
                    <a:gs pos="100000">
                      <a:schemeClr val="tx1"/>
                    </a:gs>
                  </a:gsLst>
                  <a:lin ang="5400000" scaled="0"/>
                </a:gradFill>
                <a:latin typeface="+mn-lt"/>
                <a:ea typeface="+mn-ea"/>
                <a:cs typeface="+mn-cs"/>
              </a:defRPr>
            </a:lvl2pPr>
            <a:lvl3pPr marL="517525" indent="0">
              <a:buFont typeface="Wingdings" pitchFamily="2" charset="2"/>
              <a:buNone/>
              <a:tabLst/>
              <a:defRPr>
                <a:gradFill>
                  <a:gsLst>
                    <a:gs pos="0">
                      <a:schemeClr val="tx1"/>
                    </a:gs>
                    <a:gs pos="100000">
                      <a:schemeClr val="tx1"/>
                    </a:gs>
                  </a:gsLst>
                  <a:lin ang="5400000" scaled="0"/>
                </a:gradFill>
                <a:latin typeface="+mn-lt"/>
              </a:defRPr>
            </a:lvl3pPr>
            <a:lvl4pPr marL="741362" indent="0">
              <a:buFont typeface="Wingdings" pitchFamily="2" charset="2"/>
              <a:buNone/>
              <a:defRPr>
                <a:gradFill>
                  <a:gsLst>
                    <a:gs pos="0">
                      <a:schemeClr val="tx1"/>
                    </a:gs>
                    <a:gs pos="100000">
                      <a:schemeClr val="tx1"/>
                    </a:gs>
                  </a:gsLst>
                  <a:lin ang="5400000" scaled="0"/>
                </a:gradFill>
                <a:latin typeface="+mn-lt"/>
              </a:defRPr>
            </a:lvl4pPr>
            <a:lvl5pPr marL="914400" indent="0">
              <a:buFont typeface="Wingdings" pitchFamily="2" charset="2"/>
              <a:buNone/>
              <a:tabLst/>
              <a:defRPr>
                <a:gradFill>
                  <a:gsLst>
                    <a:gs pos="0">
                      <a:schemeClr val="tx1"/>
                    </a:gs>
                    <a:gs pos="100000">
                      <a:schemeClr val="tx1"/>
                    </a:gs>
                  </a:gsLst>
                  <a:lin ang="5400000" scaled="0"/>
                </a:gra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89666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accent6"/>
                    </a:gs>
                    <a:gs pos="100000">
                      <a:schemeClr val="accent6"/>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7857976"/>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tx1"/>
                    </a:gs>
                    <a:gs pos="100000">
                      <a:schemeClr val="tx1"/>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7687040"/>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gradFill>
                  <a:gsLst>
                    <a:gs pos="0">
                      <a:schemeClr val="tx1"/>
                    </a:gs>
                    <a:gs pos="100000">
                      <a:schemeClr val="tx1"/>
                    </a:gs>
                  </a:gsLst>
                  <a:lin ang="5400000" scaled="0"/>
                </a:gradFill>
              </a:defRPr>
            </a:lvl1pPr>
            <a:lvl2pPr marL="520700" indent="-228600">
              <a:defRPr sz="2000">
                <a:gradFill>
                  <a:gsLst>
                    <a:gs pos="0">
                      <a:schemeClr val="tx1"/>
                    </a:gs>
                    <a:gs pos="100000">
                      <a:schemeClr val="tx1"/>
                    </a:gs>
                  </a:gsLst>
                  <a:lin ang="5400000" scaled="0"/>
                </a:gradFill>
              </a:defRPr>
            </a:lvl2pPr>
            <a:lvl3pPr marL="685800" indent="-165100">
              <a:tabLst/>
              <a:defRPr sz="2000">
                <a:gradFill>
                  <a:gsLst>
                    <a:gs pos="0">
                      <a:schemeClr val="tx1"/>
                    </a:gs>
                    <a:gs pos="100000">
                      <a:schemeClr val="tx1"/>
                    </a:gs>
                  </a:gsLst>
                  <a:lin ang="5400000" scaled="0"/>
                </a:gradFill>
              </a:defRPr>
            </a:lvl3pPr>
            <a:lvl4pPr marL="863600" indent="-177800">
              <a:defRPr>
                <a:gradFill>
                  <a:gsLst>
                    <a:gs pos="0">
                      <a:schemeClr val="tx1"/>
                    </a:gs>
                    <a:gs pos="100000">
                      <a:schemeClr val="tx1"/>
                    </a:gs>
                  </a:gsLst>
                  <a:lin ang="5400000" scaled="0"/>
                </a:gradFill>
              </a:defRPr>
            </a:lvl4pPr>
            <a:lvl5pPr marL="1028700" indent="-165100">
              <a:tabLst/>
              <a:defRPr>
                <a:gradFill>
                  <a:gsLst>
                    <a:gs pos="0">
                      <a:schemeClr val="tx1"/>
                    </a:gs>
                    <a:gs pos="100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165273694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gradFill>
                  <a:gsLst>
                    <a:gs pos="0">
                      <a:schemeClr val="tx1"/>
                    </a:gs>
                    <a:gs pos="100000">
                      <a:schemeClr val="tx1"/>
                    </a:gs>
                  </a:gsLst>
                  <a:lin ang="5400000" scaled="0"/>
                </a:gradFill>
              </a:defRPr>
            </a:lvl1pPr>
            <a:lvl2pPr marL="627063" indent="-285750">
              <a:lnSpc>
                <a:spcPct val="90000"/>
              </a:lnSpc>
              <a:buSzPct val="80000"/>
              <a:buFont typeface="Arial" pitchFamily="34" charset="0"/>
              <a:buChar char="•"/>
              <a:defRPr sz="2800">
                <a:gradFill>
                  <a:gsLst>
                    <a:gs pos="0">
                      <a:schemeClr val="tx1"/>
                    </a:gs>
                    <a:gs pos="100000">
                      <a:schemeClr val="tx1"/>
                    </a:gs>
                  </a:gsLst>
                  <a:lin ang="5400000" scaled="0"/>
                </a:gradFill>
              </a:defRPr>
            </a:lvl2pPr>
            <a:lvl3pPr marL="914400" indent="-287338">
              <a:lnSpc>
                <a:spcPct val="90000"/>
              </a:lnSpc>
              <a:buSzPct val="80000"/>
              <a:buFont typeface="Arial" pitchFamily="34" charset="0"/>
              <a:buChar char="•"/>
              <a:defRPr sz="2400">
                <a:gradFill>
                  <a:gsLst>
                    <a:gs pos="0">
                      <a:schemeClr val="tx1"/>
                    </a:gs>
                    <a:gs pos="100000">
                      <a:schemeClr val="tx1"/>
                    </a:gs>
                  </a:gsLst>
                  <a:lin ang="5400000" scaled="0"/>
                </a:gradFill>
              </a:defRPr>
            </a:lvl3pPr>
            <a:lvl4pPr marL="1712913" indent="-225425">
              <a:lnSpc>
                <a:spcPct val="90000"/>
              </a:lnSpc>
              <a:buSzPct val="80000"/>
              <a:buFont typeface="Arial" pitchFamily="34" charset="0"/>
              <a:buChar char="•"/>
              <a:defRPr sz="2000">
                <a:gradFill>
                  <a:gsLst>
                    <a:gs pos="0">
                      <a:schemeClr val="tx1"/>
                    </a:gs>
                    <a:gs pos="100000">
                      <a:schemeClr val="tx1"/>
                    </a:gs>
                  </a:gsLst>
                  <a:lin ang="5400000" scaled="0"/>
                </a:gradFill>
              </a:defRPr>
            </a:lvl4pPr>
            <a:lvl5pPr marL="1944688" indent="-231775">
              <a:lnSpc>
                <a:spcPct val="90000"/>
              </a:lnSpc>
              <a:buSzPct val="80000"/>
              <a:buFont typeface="Arial" pitchFamily="34" charset="0"/>
              <a:buChar char="•"/>
              <a:defRPr sz="2000">
                <a:gradFill>
                  <a:gsLst>
                    <a:gs pos="0">
                      <a:schemeClr val="tx1"/>
                    </a:gs>
                    <a:gs pos="100000">
                      <a:schemeClr val="tx1"/>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gradFill>
                  <a:gsLst>
                    <a:gs pos="0">
                      <a:schemeClr val="tx1"/>
                    </a:gs>
                    <a:gs pos="100000">
                      <a:schemeClr val="tx1"/>
                    </a:gs>
                  </a:gsLst>
                  <a:lin ang="5400000" scaled="0"/>
                </a:gra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gradFill>
                  <a:gsLst>
                    <a:gs pos="0">
                      <a:schemeClr val="tx1"/>
                    </a:gs>
                    <a:gs pos="100000">
                      <a:schemeClr val="tx1"/>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gradFill>
                  <a:gsLst>
                    <a:gs pos="0">
                      <a:schemeClr val="tx1"/>
                    </a:gs>
                    <a:gs pos="100000">
                      <a:schemeClr val="tx1"/>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gradFill>
                  <a:gsLst>
                    <a:gs pos="0">
                      <a:schemeClr val="tx1"/>
                    </a:gs>
                    <a:gs pos="100000">
                      <a:schemeClr val="tx1"/>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spc="0" baseline="0" dirty="0">
                <a:gradFill>
                  <a:gsLst>
                    <a:gs pos="0">
                      <a:schemeClr val="tx1"/>
                    </a:gs>
                    <a:gs pos="100000">
                      <a:schemeClr val="tx1"/>
                    </a:gs>
                  </a:gsLst>
                  <a:lin ang="5400000" scaled="0"/>
                </a:gra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232689558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1796613794"/>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accent6"/>
                    </a:gs>
                    <a:gs pos="100000">
                      <a:schemeClr val="accent6"/>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accent6"/>
                    </a:gs>
                    <a:gs pos="100000">
                      <a:schemeClr val="accent6"/>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85129181"/>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tx1"/>
                    </a:gs>
                    <a:gs pos="100000">
                      <a:schemeClr val="tx1"/>
                    </a:gs>
                  </a:gsLst>
                  <a:lin ang="5400000" scaled="0"/>
                </a:gradFill>
                <a:latin typeface="+mj-lt"/>
              </a:defRPr>
            </a:lvl1pPr>
            <a:lvl2pPr marL="0" indent="0">
              <a:buNone/>
              <a:defRPr sz="2000">
                <a:gradFill>
                  <a:gsLst>
                    <a:gs pos="0">
                      <a:schemeClr val="tx1"/>
                    </a:gs>
                    <a:gs pos="100000">
                      <a:schemeClr val="tx1"/>
                    </a:gs>
                  </a:gsLst>
                  <a:lin ang="5400000" scaled="0"/>
                </a:gradFill>
              </a:defRPr>
            </a:lvl2pPr>
            <a:lvl3pPr marL="233363" indent="0">
              <a:buNone/>
              <a:defRPr sz="2000">
                <a:gradFill>
                  <a:gsLst>
                    <a:gs pos="0">
                      <a:schemeClr val="tx1"/>
                    </a:gs>
                    <a:gs pos="100000">
                      <a:schemeClr val="tx1"/>
                    </a:gs>
                  </a:gsLst>
                  <a:lin ang="5400000" scaled="0"/>
                </a:gradFill>
              </a:defRPr>
            </a:lvl3pPr>
            <a:lvl4pPr marL="457200" indent="0">
              <a:buNone/>
              <a:defRPr sz="2000">
                <a:gradFill>
                  <a:gsLst>
                    <a:gs pos="0">
                      <a:schemeClr val="tx1"/>
                    </a:gs>
                    <a:gs pos="100000">
                      <a:schemeClr val="tx1"/>
                    </a:gs>
                  </a:gsLst>
                  <a:lin ang="5400000" scaled="0"/>
                </a:gradFill>
              </a:defRPr>
            </a:lvl4pPr>
            <a:lvl5pPr marL="693738" indent="0">
              <a:buNone/>
              <a:defRPr sz="2000">
                <a:gradFill>
                  <a:gsLst>
                    <a:gs pos="0">
                      <a:schemeClr val="tx1"/>
                    </a:gs>
                    <a:gs pos="100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tx1"/>
                    </a:gs>
                    <a:gs pos="100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45467559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924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792401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608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3884616"/>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811913"/>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06945316"/>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330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991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230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019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211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552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89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50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025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6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455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528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2459731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gradFill>
                  <a:gsLst>
                    <a:gs pos="0">
                      <a:schemeClr val="tx1"/>
                    </a:gs>
                    <a:gs pos="100000">
                      <a:schemeClr val="tx1"/>
                    </a:gs>
                  </a:gsLst>
                  <a:lin ang="5400000" scaled="0"/>
                </a:gra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115253483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0">
                      <a:schemeClr val="tx1"/>
                    </a:gs>
                    <a:gs pos="100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0">
                      <a:schemeClr val="accent6"/>
                    </a:gs>
                    <a:gs pos="100000">
                      <a:schemeClr val="accent6"/>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gradFill>
                  <a:gsLst>
                    <a:gs pos="0">
                      <a:schemeClr val="tx1"/>
                    </a:gs>
                    <a:gs pos="100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785239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gradFill>
                  <a:gsLst>
                    <a:gs pos="0">
                      <a:schemeClr val="tx1"/>
                    </a:gs>
                    <a:gs pos="100000">
                      <a:schemeClr val="tx1"/>
                    </a:gs>
                  </a:gsLst>
                  <a:lin ang="5400000" scaled="0"/>
                </a:gradFill>
                <a:latin typeface="Segoe UI Light" pitchFamily="34" charset="0"/>
              </a:defRPr>
            </a:lvl1pPr>
            <a:lvl2pPr marL="346075" indent="-342900">
              <a:buNone/>
              <a:defRPr lang="en-US" spc="-50" dirty="0" smtClean="0">
                <a:gradFill>
                  <a:gsLst>
                    <a:gs pos="0">
                      <a:schemeClr val="tx1"/>
                    </a:gs>
                    <a:gs pos="100000">
                      <a:schemeClr val="tx1"/>
                    </a:gs>
                  </a:gsLst>
                  <a:lin ang="5400000" scaled="0"/>
                </a:gra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gradFill>
                  <a:gsLst>
                    <a:gs pos="0">
                      <a:schemeClr val="tx1"/>
                    </a:gs>
                    <a:gs pos="100000">
                      <a:schemeClr val="tx1"/>
                    </a:gs>
                  </a:gsLst>
                  <a:lin ang="5400000" scaled="0"/>
                </a:gra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2861425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54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gradFill>
                  <a:gsLst>
                    <a:gs pos="0">
                      <a:schemeClr val="tx1"/>
                    </a:gs>
                    <a:gs pos="100000">
                      <a:schemeClr val="tx1"/>
                    </a:gs>
                  </a:gsLst>
                  <a:lin ang="5400000" scaled="0"/>
                </a:gra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gradFill>
                  <a:gsLst>
                    <a:gs pos="0">
                      <a:schemeClr val="tx1"/>
                    </a:gs>
                    <a:gs pos="100000">
                      <a:schemeClr val="tx1"/>
                    </a:gs>
                  </a:gsLst>
                  <a:lin ang="5400000" scaled="0"/>
                </a:gradFill>
                <a:latin typeface="+mn-lt"/>
                <a:ea typeface="+mn-ea"/>
                <a:cs typeface="+mn-cs"/>
              </a:defRPr>
            </a:lvl2pPr>
            <a:lvl3pPr marL="517525" indent="0">
              <a:buFont typeface="Wingdings" pitchFamily="2" charset="2"/>
              <a:buNone/>
              <a:tabLst/>
              <a:defRPr>
                <a:gradFill>
                  <a:gsLst>
                    <a:gs pos="0">
                      <a:schemeClr val="tx1"/>
                    </a:gs>
                    <a:gs pos="100000">
                      <a:schemeClr val="tx1"/>
                    </a:gs>
                  </a:gsLst>
                  <a:lin ang="5400000" scaled="0"/>
                </a:gradFill>
                <a:latin typeface="+mn-lt"/>
              </a:defRPr>
            </a:lvl3pPr>
            <a:lvl4pPr marL="741362" indent="0">
              <a:buFont typeface="Wingdings" pitchFamily="2" charset="2"/>
              <a:buNone/>
              <a:defRPr>
                <a:gradFill>
                  <a:gsLst>
                    <a:gs pos="0">
                      <a:schemeClr val="tx1"/>
                    </a:gs>
                    <a:gs pos="100000">
                      <a:schemeClr val="tx1"/>
                    </a:gs>
                  </a:gsLst>
                  <a:lin ang="5400000" scaled="0"/>
                </a:gradFill>
                <a:latin typeface="+mn-lt"/>
              </a:defRPr>
            </a:lvl4pPr>
            <a:lvl5pPr marL="914400" indent="0">
              <a:buFont typeface="Wingdings" pitchFamily="2" charset="2"/>
              <a:buNone/>
              <a:tabLst/>
              <a:defRPr>
                <a:gradFill>
                  <a:gsLst>
                    <a:gs pos="0">
                      <a:schemeClr val="tx1"/>
                    </a:gs>
                    <a:gs pos="100000">
                      <a:schemeClr val="tx1"/>
                    </a:gs>
                  </a:gsLst>
                  <a:lin ang="5400000" scaled="0"/>
                </a:gra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1963368"/>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accent6"/>
                    </a:gs>
                    <a:gs pos="100000">
                      <a:schemeClr val="accent6"/>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5314193"/>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tx1"/>
                    </a:gs>
                    <a:gs pos="100000">
                      <a:schemeClr val="tx1"/>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998568"/>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gradFill>
                  <a:gsLst>
                    <a:gs pos="0">
                      <a:schemeClr val="tx1"/>
                    </a:gs>
                    <a:gs pos="100000">
                      <a:schemeClr val="tx1"/>
                    </a:gs>
                  </a:gsLst>
                  <a:lin ang="5400000" scaled="0"/>
                </a:gradFill>
              </a:defRPr>
            </a:lvl1pPr>
            <a:lvl2pPr marL="520700" indent="-228600">
              <a:defRPr sz="2000">
                <a:gradFill>
                  <a:gsLst>
                    <a:gs pos="0">
                      <a:schemeClr val="tx1"/>
                    </a:gs>
                    <a:gs pos="100000">
                      <a:schemeClr val="tx1"/>
                    </a:gs>
                  </a:gsLst>
                  <a:lin ang="5400000" scaled="0"/>
                </a:gradFill>
              </a:defRPr>
            </a:lvl2pPr>
            <a:lvl3pPr marL="685800" indent="-165100">
              <a:tabLst/>
              <a:defRPr sz="2000">
                <a:gradFill>
                  <a:gsLst>
                    <a:gs pos="0">
                      <a:schemeClr val="tx1"/>
                    </a:gs>
                    <a:gs pos="100000">
                      <a:schemeClr val="tx1"/>
                    </a:gs>
                  </a:gsLst>
                  <a:lin ang="5400000" scaled="0"/>
                </a:gradFill>
              </a:defRPr>
            </a:lvl3pPr>
            <a:lvl4pPr marL="863600" indent="-177800">
              <a:defRPr>
                <a:gradFill>
                  <a:gsLst>
                    <a:gs pos="0">
                      <a:schemeClr val="tx1"/>
                    </a:gs>
                    <a:gs pos="100000">
                      <a:schemeClr val="tx1"/>
                    </a:gs>
                  </a:gsLst>
                  <a:lin ang="5400000" scaled="0"/>
                </a:gradFill>
              </a:defRPr>
            </a:lvl4pPr>
            <a:lvl5pPr marL="1028700" indent="-165100">
              <a:tabLst/>
              <a:defRPr>
                <a:gradFill>
                  <a:gsLst>
                    <a:gs pos="0">
                      <a:schemeClr val="tx1"/>
                    </a:gs>
                    <a:gs pos="100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1844958971"/>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gradFill>
                  <a:gsLst>
                    <a:gs pos="0">
                      <a:schemeClr val="tx1"/>
                    </a:gs>
                    <a:gs pos="100000">
                      <a:schemeClr val="tx1"/>
                    </a:gs>
                  </a:gsLst>
                  <a:lin ang="5400000" scaled="0"/>
                </a:gradFill>
              </a:defRPr>
            </a:lvl1pPr>
            <a:lvl2pPr marL="627063" indent="-285750">
              <a:lnSpc>
                <a:spcPct val="90000"/>
              </a:lnSpc>
              <a:buSzPct val="80000"/>
              <a:buFont typeface="Arial" pitchFamily="34" charset="0"/>
              <a:buChar char="•"/>
              <a:defRPr sz="2800">
                <a:gradFill>
                  <a:gsLst>
                    <a:gs pos="0">
                      <a:schemeClr val="tx1"/>
                    </a:gs>
                    <a:gs pos="100000">
                      <a:schemeClr val="tx1"/>
                    </a:gs>
                  </a:gsLst>
                  <a:lin ang="5400000" scaled="0"/>
                </a:gradFill>
              </a:defRPr>
            </a:lvl2pPr>
            <a:lvl3pPr marL="914400" indent="-287338">
              <a:lnSpc>
                <a:spcPct val="90000"/>
              </a:lnSpc>
              <a:buSzPct val="80000"/>
              <a:buFont typeface="Arial" pitchFamily="34" charset="0"/>
              <a:buChar char="•"/>
              <a:defRPr sz="2400">
                <a:gradFill>
                  <a:gsLst>
                    <a:gs pos="0">
                      <a:schemeClr val="tx1"/>
                    </a:gs>
                    <a:gs pos="100000">
                      <a:schemeClr val="tx1"/>
                    </a:gs>
                  </a:gsLst>
                  <a:lin ang="5400000" scaled="0"/>
                </a:gradFill>
              </a:defRPr>
            </a:lvl3pPr>
            <a:lvl4pPr marL="1712913" indent="-225425">
              <a:lnSpc>
                <a:spcPct val="90000"/>
              </a:lnSpc>
              <a:buSzPct val="80000"/>
              <a:buFont typeface="Arial" pitchFamily="34" charset="0"/>
              <a:buChar char="•"/>
              <a:defRPr sz="2000">
                <a:gradFill>
                  <a:gsLst>
                    <a:gs pos="0">
                      <a:schemeClr val="tx1"/>
                    </a:gs>
                    <a:gs pos="100000">
                      <a:schemeClr val="tx1"/>
                    </a:gs>
                  </a:gsLst>
                  <a:lin ang="5400000" scaled="0"/>
                </a:gradFill>
              </a:defRPr>
            </a:lvl4pPr>
            <a:lvl5pPr marL="1944688" indent="-231775">
              <a:lnSpc>
                <a:spcPct val="90000"/>
              </a:lnSpc>
              <a:buSzPct val="80000"/>
              <a:buFont typeface="Arial" pitchFamily="34" charset="0"/>
              <a:buChar char="•"/>
              <a:defRPr sz="2000">
                <a:gradFill>
                  <a:gsLst>
                    <a:gs pos="0">
                      <a:schemeClr val="tx1"/>
                    </a:gs>
                    <a:gs pos="100000">
                      <a:schemeClr val="tx1"/>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gradFill>
                  <a:gsLst>
                    <a:gs pos="0">
                      <a:schemeClr val="tx1"/>
                    </a:gs>
                    <a:gs pos="100000">
                      <a:schemeClr val="tx1"/>
                    </a:gs>
                  </a:gsLst>
                  <a:lin ang="5400000" scaled="0"/>
                </a:gra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gradFill>
                  <a:gsLst>
                    <a:gs pos="0">
                      <a:schemeClr val="tx1"/>
                    </a:gs>
                    <a:gs pos="100000">
                      <a:schemeClr val="tx1"/>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gradFill>
                  <a:gsLst>
                    <a:gs pos="0">
                      <a:schemeClr val="tx1"/>
                    </a:gs>
                    <a:gs pos="100000">
                      <a:schemeClr val="tx1"/>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gradFill>
                  <a:gsLst>
                    <a:gs pos="0">
                      <a:schemeClr val="tx1"/>
                    </a:gs>
                    <a:gs pos="100000">
                      <a:schemeClr val="tx1"/>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spc="0" baseline="0" dirty="0">
                <a:gradFill>
                  <a:gsLst>
                    <a:gs pos="0">
                      <a:schemeClr val="tx1"/>
                    </a:gs>
                    <a:gs pos="100000">
                      <a:schemeClr val="tx1"/>
                    </a:gs>
                  </a:gsLst>
                  <a:lin ang="5400000" scaled="0"/>
                </a:gra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99563121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4224961085"/>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accent6"/>
                    </a:gs>
                    <a:gs pos="100000">
                      <a:schemeClr val="accent6"/>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accent6"/>
                    </a:gs>
                    <a:gs pos="100000">
                      <a:schemeClr val="accent6"/>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2789619982"/>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tx1"/>
                    </a:gs>
                    <a:gs pos="100000">
                      <a:schemeClr val="tx1"/>
                    </a:gs>
                  </a:gsLst>
                  <a:lin ang="5400000" scaled="0"/>
                </a:gradFill>
                <a:latin typeface="+mj-lt"/>
              </a:defRPr>
            </a:lvl1pPr>
            <a:lvl2pPr marL="0" indent="0">
              <a:buNone/>
              <a:defRPr sz="2000">
                <a:gradFill>
                  <a:gsLst>
                    <a:gs pos="0">
                      <a:schemeClr val="tx1"/>
                    </a:gs>
                    <a:gs pos="100000">
                      <a:schemeClr val="tx1"/>
                    </a:gs>
                  </a:gsLst>
                  <a:lin ang="5400000" scaled="0"/>
                </a:gradFill>
              </a:defRPr>
            </a:lvl2pPr>
            <a:lvl3pPr marL="233363" indent="0">
              <a:buNone/>
              <a:defRPr sz="2000">
                <a:gradFill>
                  <a:gsLst>
                    <a:gs pos="0">
                      <a:schemeClr val="tx1"/>
                    </a:gs>
                    <a:gs pos="100000">
                      <a:schemeClr val="tx1"/>
                    </a:gs>
                  </a:gsLst>
                  <a:lin ang="5400000" scaled="0"/>
                </a:gradFill>
              </a:defRPr>
            </a:lvl3pPr>
            <a:lvl4pPr marL="457200" indent="0">
              <a:buNone/>
              <a:defRPr sz="2000">
                <a:gradFill>
                  <a:gsLst>
                    <a:gs pos="0">
                      <a:schemeClr val="tx1"/>
                    </a:gs>
                    <a:gs pos="100000">
                      <a:schemeClr val="tx1"/>
                    </a:gs>
                  </a:gsLst>
                  <a:lin ang="5400000" scaled="0"/>
                </a:gradFill>
              </a:defRPr>
            </a:lvl4pPr>
            <a:lvl5pPr marL="693738" indent="0">
              <a:buNone/>
              <a:defRPr sz="2000">
                <a:gradFill>
                  <a:gsLst>
                    <a:gs pos="0">
                      <a:schemeClr val="tx1"/>
                    </a:gs>
                    <a:gs pos="100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tx1"/>
                    </a:gs>
                    <a:gs pos="100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34077104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5969207"/>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8144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343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8885623"/>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08173"/>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698671659"/>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060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59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30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891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159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725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443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793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317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599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56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07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136076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gradFill>
                  <a:gsLst>
                    <a:gs pos="0">
                      <a:schemeClr val="tx1"/>
                    </a:gs>
                    <a:gs pos="100000">
                      <a:schemeClr val="tx1"/>
                    </a:gs>
                  </a:gsLst>
                  <a:lin ang="5400000" scaled="0"/>
                </a:gra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357285660"/>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0">
                      <a:schemeClr val="tx1"/>
                    </a:gs>
                    <a:gs pos="100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0">
                      <a:schemeClr val="accent6"/>
                    </a:gs>
                    <a:gs pos="100000">
                      <a:schemeClr val="accent6"/>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gradFill>
                  <a:gsLst>
                    <a:gs pos="0">
                      <a:schemeClr val="tx1"/>
                    </a:gs>
                    <a:gs pos="100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597866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gradFill>
                  <a:gsLst>
                    <a:gs pos="0">
                      <a:schemeClr val="tx1"/>
                    </a:gs>
                    <a:gs pos="100000">
                      <a:schemeClr val="tx1"/>
                    </a:gs>
                  </a:gsLst>
                  <a:lin ang="5400000" scaled="0"/>
                </a:gradFill>
                <a:latin typeface="Segoe UI Light" pitchFamily="34" charset="0"/>
              </a:defRPr>
            </a:lvl1pPr>
            <a:lvl2pPr marL="346075" indent="-342900">
              <a:buNone/>
              <a:defRPr lang="en-US" spc="-50" dirty="0" smtClean="0">
                <a:gradFill>
                  <a:gsLst>
                    <a:gs pos="0">
                      <a:schemeClr val="tx1"/>
                    </a:gs>
                    <a:gs pos="100000">
                      <a:schemeClr val="tx1"/>
                    </a:gs>
                  </a:gsLst>
                  <a:lin ang="5400000" scaled="0"/>
                </a:gra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gradFill>
                  <a:gsLst>
                    <a:gs pos="0">
                      <a:schemeClr val="tx1"/>
                    </a:gs>
                    <a:gs pos="100000">
                      <a:schemeClr val="tx1"/>
                    </a:gs>
                  </a:gsLst>
                  <a:lin ang="5400000" scaled="0"/>
                </a:gra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2416222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gradFill>
                  <a:gsLst>
                    <a:gs pos="0">
                      <a:schemeClr val="tx1"/>
                    </a:gs>
                    <a:gs pos="100000">
                      <a:schemeClr val="tx1"/>
                    </a:gs>
                  </a:gsLst>
                  <a:lin ang="5400000" scaled="0"/>
                </a:gra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gradFill>
                  <a:gsLst>
                    <a:gs pos="0">
                      <a:schemeClr val="tx1"/>
                    </a:gs>
                    <a:gs pos="100000">
                      <a:schemeClr val="tx1"/>
                    </a:gs>
                  </a:gsLst>
                  <a:lin ang="5400000" scaled="0"/>
                </a:gradFill>
                <a:latin typeface="+mn-lt"/>
                <a:ea typeface="+mn-ea"/>
                <a:cs typeface="+mn-cs"/>
              </a:defRPr>
            </a:lvl2pPr>
            <a:lvl3pPr marL="517525" indent="0">
              <a:buFont typeface="Wingdings" pitchFamily="2" charset="2"/>
              <a:buNone/>
              <a:tabLst/>
              <a:defRPr>
                <a:gradFill>
                  <a:gsLst>
                    <a:gs pos="0">
                      <a:schemeClr val="tx1"/>
                    </a:gs>
                    <a:gs pos="100000">
                      <a:schemeClr val="tx1"/>
                    </a:gs>
                  </a:gsLst>
                  <a:lin ang="5400000" scaled="0"/>
                </a:gradFill>
                <a:latin typeface="+mn-lt"/>
              </a:defRPr>
            </a:lvl3pPr>
            <a:lvl4pPr marL="741362" indent="0">
              <a:buFont typeface="Wingdings" pitchFamily="2" charset="2"/>
              <a:buNone/>
              <a:defRPr>
                <a:gradFill>
                  <a:gsLst>
                    <a:gs pos="0">
                      <a:schemeClr val="tx1"/>
                    </a:gs>
                    <a:gs pos="100000">
                      <a:schemeClr val="tx1"/>
                    </a:gs>
                  </a:gsLst>
                  <a:lin ang="5400000" scaled="0"/>
                </a:gradFill>
                <a:latin typeface="+mn-lt"/>
              </a:defRPr>
            </a:lvl4pPr>
            <a:lvl5pPr marL="914400" indent="0">
              <a:buFont typeface="Wingdings" pitchFamily="2" charset="2"/>
              <a:buNone/>
              <a:tabLst/>
              <a:defRPr>
                <a:gradFill>
                  <a:gsLst>
                    <a:gs pos="0">
                      <a:schemeClr val="tx1"/>
                    </a:gs>
                    <a:gs pos="100000">
                      <a:schemeClr val="tx1"/>
                    </a:gs>
                  </a:gsLst>
                  <a:lin ang="5400000" scaled="0"/>
                </a:gra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6711"/>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accent6"/>
                    </a:gs>
                    <a:gs pos="100000">
                      <a:schemeClr val="accent6"/>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773604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044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tx1"/>
                    </a:gs>
                    <a:gs pos="100000">
                      <a:schemeClr val="tx1"/>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66275862"/>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gradFill>
                  <a:gsLst>
                    <a:gs pos="0">
                      <a:schemeClr val="tx1"/>
                    </a:gs>
                    <a:gs pos="100000">
                      <a:schemeClr val="tx1"/>
                    </a:gs>
                  </a:gsLst>
                  <a:lin ang="5400000" scaled="0"/>
                </a:gradFill>
              </a:defRPr>
            </a:lvl1pPr>
            <a:lvl2pPr marL="520700" indent="-228600">
              <a:defRPr sz="2000">
                <a:gradFill>
                  <a:gsLst>
                    <a:gs pos="0">
                      <a:schemeClr val="tx1"/>
                    </a:gs>
                    <a:gs pos="100000">
                      <a:schemeClr val="tx1"/>
                    </a:gs>
                  </a:gsLst>
                  <a:lin ang="5400000" scaled="0"/>
                </a:gradFill>
              </a:defRPr>
            </a:lvl2pPr>
            <a:lvl3pPr marL="685800" indent="-165100">
              <a:tabLst/>
              <a:defRPr sz="2000">
                <a:gradFill>
                  <a:gsLst>
                    <a:gs pos="0">
                      <a:schemeClr val="tx1"/>
                    </a:gs>
                    <a:gs pos="100000">
                      <a:schemeClr val="tx1"/>
                    </a:gs>
                  </a:gsLst>
                  <a:lin ang="5400000" scaled="0"/>
                </a:gradFill>
              </a:defRPr>
            </a:lvl3pPr>
            <a:lvl4pPr marL="863600" indent="-177800">
              <a:defRPr>
                <a:gradFill>
                  <a:gsLst>
                    <a:gs pos="0">
                      <a:schemeClr val="tx1"/>
                    </a:gs>
                    <a:gs pos="100000">
                      <a:schemeClr val="tx1"/>
                    </a:gs>
                  </a:gsLst>
                  <a:lin ang="5400000" scaled="0"/>
                </a:gradFill>
              </a:defRPr>
            </a:lvl4pPr>
            <a:lvl5pPr marL="1028700" indent="-165100">
              <a:tabLst/>
              <a:defRPr>
                <a:gradFill>
                  <a:gsLst>
                    <a:gs pos="0">
                      <a:schemeClr val="tx1"/>
                    </a:gs>
                    <a:gs pos="100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2820560532"/>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gradFill>
                  <a:gsLst>
                    <a:gs pos="0">
                      <a:schemeClr val="tx1"/>
                    </a:gs>
                    <a:gs pos="100000">
                      <a:schemeClr val="tx1"/>
                    </a:gs>
                  </a:gsLst>
                  <a:lin ang="5400000" scaled="0"/>
                </a:gradFill>
              </a:defRPr>
            </a:lvl1pPr>
            <a:lvl2pPr marL="627063" indent="-285750">
              <a:lnSpc>
                <a:spcPct val="90000"/>
              </a:lnSpc>
              <a:buSzPct val="80000"/>
              <a:buFont typeface="Arial" pitchFamily="34" charset="0"/>
              <a:buChar char="•"/>
              <a:defRPr sz="2800">
                <a:gradFill>
                  <a:gsLst>
                    <a:gs pos="0">
                      <a:schemeClr val="tx1"/>
                    </a:gs>
                    <a:gs pos="100000">
                      <a:schemeClr val="tx1"/>
                    </a:gs>
                  </a:gsLst>
                  <a:lin ang="5400000" scaled="0"/>
                </a:gradFill>
              </a:defRPr>
            </a:lvl2pPr>
            <a:lvl3pPr marL="914400" indent="-287338">
              <a:lnSpc>
                <a:spcPct val="90000"/>
              </a:lnSpc>
              <a:buSzPct val="80000"/>
              <a:buFont typeface="Arial" pitchFamily="34" charset="0"/>
              <a:buChar char="•"/>
              <a:defRPr sz="2400">
                <a:gradFill>
                  <a:gsLst>
                    <a:gs pos="0">
                      <a:schemeClr val="tx1"/>
                    </a:gs>
                    <a:gs pos="100000">
                      <a:schemeClr val="tx1"/>
                    </a:gs>
                  </a:gsLst>
                  <a:lin ang="5400000" scaled="0"/>
                </a:gradFill>
              </a:defRPr>
            </a:lvl3pPr>
            <a:lvl4pPr marL="1712913" indent="-225425">
              <a:lnSpc>
                <a:spcPct val="90000"/>
              </a:lnSpc>
              <a:buSzPct val="80000"/>
              <a:buFont typeface="Arial" pitchFamily="34" charset="0"/>
              <a:buChar char="•"/>
              <a:defRPr sz="2000">
                <a:gradFill>
                  <a:gsLst>
                    <a:gs pos="0">
                      <a:schemeClr val="tx1"/>
                    </a:gs>
                    <a:gs pos="100000">
                      <a:schemeClr val="tx1"/>
                    </a:gs>
                  </a:gsLst>
                  <a:lin ang="5400000" scaled="0"/>
                </a:gradFill>
              </a:defRPr>
            </a:lvl4pPr>
            <a:lvl5pPr marL="1944688" indent="-231775">
              <a:lnSpc>
                <a:spcPct val="90000"/>
              </a:lnSpc>
              <a:buSzPct val="80000"/>
              <a:buFont typeface="Arial" pitchFamily="34" charset="0"/>
              <a:buChar char="•"/>
              <a:defRPr sz="2000">
                <a:gradFill>
                  <a:gsLst>
                    <a:gs pos="0">
                      <a:schemeClr val="tx1"/>
                    </a:gs>
                    <a:gs pos="100000">
                      <a:schemeClr val="tx1"/>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gradFill>
                  <a:gsLst>
                    <a:gs pos="0">
                      <a:schemeClr val="tx1"/>
                    </a:gs>
                    <a:gs pos="100000">
                      <a:schemeClr val="tx1"/>
                    </a:gs>
                  </a:gsLst>
                  <a:lin ang="5400000" scaled="0"/>
                </a:gra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gradFill>
                  <a:gsLst>
                    <a:gs pos="0">
                      <a:schemeClr val="tx1"/>
                    </a:gs>
                    <a:gs pos="100000">
                      <a:schemeClr val="tx1"/>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gradFill>
                  <a:gsLst>
                    <a:gs pos="0">
                      <a:schemeClr val="tx1"/>
                    </a:gs>
                    <a:gs pos="100000">
                      <a:schemeClr val="tx1"/>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gradFill>
                  <a:gsLst>
                    <a:gs pos="0">
                      <a:schemeClr val="tx1"/>
                    </a:gs>
                    <a:gs pos="100000">
                      <a:schemeClr val="tx1"/>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spc="0" baseline="0" dirty="0">
                <a:gradFill>
                  <a:gsLst>
                    <a:gs pos="0">
                      <a:schemeClr val="tx1"/>
                    </a:gs>
                    <a:gs pos="100000">
                      <a:schemeClr val="tx1"/>
                    </a:gs>
                  </a:gsLst>
                  <a:lin ang="5400000" scaled="0"/>
                </a:gra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1177047152"/>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263759136"/>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accent6"/>
                    </a:gs>
                    <a:gs pos="100000">
                      <a:schemeClr val="accent6"/>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accent6"/>
                    </a:gs>
                    <a:gs pos="100000">
                      <a:schemeClr val="accent6"/>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499704757"/>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tx1"/>
                    </a:gs>
                    <a:gs pos="100000">
                      <a:schemeClr val="tx1"/>
                    </a:gs>
                  </a:gsLst>
                  <a:lin ang="5400000" scaled="0"/>
                </a:gradFill>
                <a:latin typeface="+mj-lt"/>
              </a:defRPr>
            </a:lvl1pPr>
            <a:lvl2pPr marL="0" indent="0">
              <a:buNone/>
              <a:defRPr sz="2000">
                <a:gradFill>
                  <a:gsLst>
                    <a:gs pos="0">
                      <a:schemeClr val="tx1"/>
                    </a:gs>
                    <a:gs pos="100000">
                      <a:schemeClr val="tx1"/>
                    </a:gs>
                  </a:gsLst>
                  <a:lin ang="5400000" scaled="0"/>
                </a:gradFill>
              </a:defRPr>
            </a:lvl2pPr>
            <a:lvl3pPr marL="233363" indent="0">
              <a:buNone/>
              <a:defRPr sz="2000">
                <a:gradFill>
                  <a:gsLst>
                    <a:gs pos="0">
                      <a:schemeClr val="tx1"/>
                    </a:gs>
                    <a:gs pos="100000">
                      <a:schemeClr val="tx1"/>
                    </a:gs>
                  </a:gsLst>
                  <a:lin ang="5400000" scaled="0"/>
                </a:gradFill>
              </a:defRPr>
            </a:lvl3pPr>
            <a:lvl4pPr marL="457200" indent="0">
              <a:buNone/>
              <a:defRPr sz="2000">
                <a:gradFill>
                  <a:gsLst>
                    <a:gs pos="0">
                      <a:schemeClr val="tx1"/>
                    </a:gs>
                    <a:gs pos="100000">
                      <a:schemeClr val="tx1"/>
                    </a:gs>
                  </a:gsLst>
                  <a:lin ang="5400000" scaled="0"/>
                </a:gradFill>
              </a:defRPr>
            </a:lvl4pPr>
            <a:lvl5pPr marL="693738" indent="0">
              <a:buNone/>
              <a:defRPr sz="2000">
                <a:gradFill>
                  <a:gsLst>
                    <a:gs pos="0">
                      <a:schemeClr val="tx1"/>
                    </a:gs>
                    <a:gs pos="100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tx1"/>
                    </a:gs>
                    <a:gs pos="100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109213647"/>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0669517"/>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061983"/>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7073520"/>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6061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443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696712397"/>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261" y="2234115"/>
            <a:ext cx="8375703" cy="1359196"/>
          </a:xfrm>
        </p:spPr>
        <p:txBody>
          <a:bodyPr anchor="ctr" anchorCtr="0">
            <a:noAutofit/>
          </a:bodyPr>
          <a:lstStyle>
            <a:lvl1pPr>
              <a:lnSpc>
                <a:spcPct val="90000"/>
              </a:lnSpc>
              <a:defRPr sz="6667"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262" y="4612354"/>
            <a:ext cx="5455753" cy="1144929"/>
          </a:xfrm>
        </p:spPr>
        <p:txBody>
          <a:bodyPr/>
          <a:lstStyle>
            <a:lvl1pPr marL="0" indent="0">
              <a:buFont typeface="Arial" pitchFamily="34" charset="0"/>
              <a:buNone/>
              <a:defRPr sz="2400">
                <a:solidFill>
                  <a:schemeClr val="bg1">
                    <a:alpha val="98000"/>
                  </a:schemeClr>
                </a:solidFill>
                <a:latin typeface="+mj-lt"/>
              </a:defRPr>
            </a:lvl1pPr>
            <a:lvl2pPr marL="460244" indent="0">
              <a:buFont typeface="Arial" pitchFamily="34" charset="0"/>
              <a:buNone/>
              <a:defRPr/>
            </a:lvl2pPr>
            <a:lvl3pPr marL="855433" indent="0">
              <a:buFont typeface="Arial" pitchFamily="34" charset="0"/>
              <a:buNone/>
              <a:defRPr/>
            </a:lvl3pPr>
            <a:lvl4pPr marL="1258557" indent="0">
              <a:buFont typeface="Arial" pitchFamily="34" charset="0"/>
              <a:buNone/>
              <a:defRPr/>
            </a:lvl4pPr>
            <a:lvl5pPr marL="1604528"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250" y="228601"/>
            <a:ext cx="2498477" cy="290339"/>
          </a:xfrm>
          <a:prstGeom prst="rect">
            <a:avLst/>
          </a:prstGeom>
        </p:spPr>
      </p:pic>
    </p:spTree>
    <p:extLst>
      <p:ext uri="{BB962C8B-B14F-4D97-AF65-F5344CB8AC3E}">
        <p14:creationId xmlns:p14="http://schemas.microsoft.com/office/powerpoint/2010/main" val="3819465134"/>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lvl1pPr>
              <a:defRPr sz="546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946413"/>
          </a:xfrm>
        </p:spPr>
        <p:txBody>
          <a:bodyPr/>
          <a:lstStyle>
            <a:lvl1pPr marL="3176"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6" indent="0">
              <a:spcBef>
                <a:spcPts val="0"/>
              </a:spcBef>
              <a:buSzPct val="80000"/>
              <a:buFont typeface="Arial" pitchFamily="34" charset="0"/>
              <a:buNone/>
              <a:defRPr sz="2000" spc="-51" baseline="0">
                <a:gradFill>
                  <a:gsLst>
                    <a:gs pos="0">
                      <a:srgbClr val="595959"/>
                    </a:gs>
                    <a:gs pos="86000">
                      <a:srgbClr val="595959"/>
                    </a:gs>
                  </a:gsLst>
                  <a:lin ang="5400000" scaled="0"/>
                </a:gradFill>
              </a:defRPr>
            </a:lvl2pPr>
            <a:lvl3pPr marL="1258557" indent="-40312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528" indent="-34598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001" indent="-33646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spTree>
    <p:extLst>
      <p:ext uri="{BB962C8B-B14F-4D97-AF65-F5344CB8AC3E}">
        <p14:creationId xmlns:p14="http://schemas.microsoft.com/office/powerpoint/2010/main" val="2648151416"/>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lvl1pPr algn="l" defTabSz="914120" rtl="0" eaLnBrk="1" latinLnBrk="0" hangingPunct="1">
              <a:lnSpc>
                <a:spcPct val="90000"/>
              </a:lnSpc>
              <a:spcBef>
                <a:spcPct val="0"/>
              </a:spcBef>
              <a:buNone/>
              <a:defRPr lang="en-US" sz="5467"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35429"/>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796" indent="-342810">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810" indent="-342810">
              <a:spcBef>
                <a:spcPts val="0"/>
              </a:spcBef>
              <a:spcAft>
                <a:spcPts val="400"/>
              </a:spcAft>
              <a:buFont typeface="Arial" pitchFamily="34" charset="0"/>
              <a:buChar char="•"/>
              <a:defRPr/>
            </a:lvl5pPr>
            <a:lvl6pPr marL="1033182" indent="-342810">
              <a:buFont typeface="Arial" pitchFamily="34" charset="0"/>
              <a:buChar char="•"/>
              <a:defRPr sz="2400">
                <a:gradFill>
                  <a:gsLst>
                    <a:gs pos="0">
                      <a:srgbClr val="595959"/>
                    </a:gs>
                    <a:gs pos="86000">
                      <a:srgbClr val="595959"/>
                    </a:gs>
                  </a:gsLst>
                  <a:lin ang="5400000" scaled="0"/>
                </a:gradFill>
              </a:defRPr>
            </a:lvl6pPr>
            <a:lvl7pPr marL="1255381" indent="-225365">
              <a:defRPr>
                <a:gradFill>
                  <a:gsLst>
                    <a:gs pos="0">
                      <a:srgbClr val="595959"/>
                    </a:gs>
                    <a:gs pos="86000">
                      <a:srgbClr val="595959"/>
                    </a:gs>
                  </a:gsLst>
                  <a:lin ang="5400000" scaled="0"/>
                </a:gradFill>
              </a:defRPr>
            </a:lvl7pPr>
            <a:lvl8pPr marL="1487091" indent="-231710">
              <a:defRPr>
                <a:gradFill>
                  <a:gsLst>
                    <a:gs pos="0">
                      <a:srgbClr val="595959"/>
                    </a:gs>
                    <a:gs pos="86000">
                      <a:srgbClr val="595959"/>
                    </a:gs>
                  </a:gsLst>
                  <a:lin ang="5400000" scaled="0"/>
                </a:gradFill>
              </a:defRPr>
            </a:lvl8pPr>
          </a:lstStyle>
          <a:p>
            <a:pPr marL="345981" lvl="0" indent="-345981" algn="l" defTabSz="914120" rtl="0" eaLnBrk="1" latinLnBrk="0" hangingPunct="1">
              <a:lnSpc>
                <a:spcPct val="90000"/>
              </a:lnSpc>
              <a:spcBef>
                <a:spcPct val="20000"/>
              </a:spcBef>
              <a:buSzPct val="90000"/>
              <a:buFont typeface="Arial" pitchFamily="34" charset="0"/>
              <a:buChar char="•"/>
            </a:pPr>
            <a:r>
              <a:rPr lang="en-US" smtClean="0"/>
              <a:t>Click to edit Master text styles</a:t>
            </a:r>
          </a:p>
          <a:p>
            <a:pPr marL="345981" lvl="1" indent="-345981" algn="l" defTabSz="914120" rtl="0" eaLnBrk="1" latinLnBrk="0" hangingPunct="1">
              <a:lnSpc>
                <a:spcPct val="90000"/>
              </a:lnSpc>
              <a:spcBef>
                <a:spcPct val="20000"/>
              </a:spcBef>
              <a:buSzPct val="90000"/>
              <a:buFont typeface="Arial" pitchFamily="34" charset="0"/>
              <a:buChar char="•"/>
            </a:pPr>
            <a:r>
              <a:rPr lang="en-US" smtClean="0"/>
              <a:t>Second level</a:t>
            </a:r>
          </a:p>
          <a:p>
            <a:pPr marL="345981" lvl="2" indent="-345981" algn="l" defTabSz="914120" rtl="0" eaLnBrk="1" latinLnBrk="0" hangingPunct="1">
              <a:lnSpc>
                <a:spcPct val="90000"/>
              </a:lnSpc>
              <a:spcBef>
                <a:spcPct val="20000"/>
              </a:spcBef>
              <a:buSzPct val="90000"/>
              <a:buFont typeface="Arial" pitchFamily="34" charset="0"/>
              <a:buChar char="•"/>
            </a:pPr>
            <a:r>
              <a:rPr lang="en-US" smtClean="0"/>
              <a:t>Third level</a:t>
            </a:r>
          </a:p>
          <a:p>
            <a:pPr marL="345981" lvl="3" indent="-345981" algn="l" defTabSz="914120" rtl="0" eaLnBrk="1" latinLnBrk="0" hangingPunct="1">
              <a:lnSpc>
                <a:spcPct val="90000"/>
              </a:lnSpc>
              <a:spcBef>
                <a:spcPct val="20000"/>
              </a:spcBef>
              <a:buSzPct val="90000"/>
              <a:buFont typeface="Arial" pitchFamily="34" charset="0"/>
              <a:buChar char="•"/>
            </a:pPr>
            <a:r>
              <a:rPr lang="en-US" smtClean="0"/>
              <a:t>Fourth level</a:t>
            </a:r>
          </a:p>
          <a:p>
            <a:pPr marL="345981" lvl="4" indent="-345981" algn="l" defTabSz="914120"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spTree>
    <p:extLst>
      <p:ext uri="{BB962C8B-B14F-4D97-AF65-F5344CB8AC3E}">
        <p14:creationId xmlns:p14="http://schemas.microsoft.com/office/powerpoint/2010/main" val="986421020"/>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lvl1pPr>
              <a:defRPr sz="5467"/>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443747"/>
          </a:xfrm>
        </p:spPr>
        <p:txBody>
          <a:bodyPr/>
          <a:lstStyle>
            <a:lvl1pPr marL="341223" indent="-341223">
              <a:lnSpc>
                <a:spcPct val="90000"/>
              </a:lnSpc>
              <a:buSzPct val="80000"/>
              <a:buFont typeface="Arial" pitchFamily="34" charset="0"/>
              <a:buChar char="•"/>
              <a:defRPr sz="3200"/>
            </a:lvl1pPr>
            <a:lvl2pPr marL="626896" indent="-285673">
              <a:lnSpc>
                <a:spcPct val="90000"/>
              </a:lnSpc>
              <a:buSzPct val="80000"/>
              <a:buFont typeface="Arial" pitchFamily="34" charset="0"/>
              <a:buChar char="•"/>
              <a:defRPr sz="2800"/>
            </a:lvl2pPr>
            <a:lvl3pPr marL="914156" indent="-287261">
              <a:lnSpc>
                <a:spcPct val="90000"/>
              </a:lnSpc>
              <a:buSzPct val="80000"/>
              <a:buFont typeface="Arial" pitchFamily="34" charset="0"/>
              <a:buChar char="•"/>
              <a:defRPr sz="2400"/>
            </a:lvl3pPr>
            <a:lvl4pPr marL="1712453" indent="-225365">
              <a:lnSpc>
                <a:spcPct val="90000"/>
              </a:lnSpc>
              <a:buSzPct val="80000"/>
              <a:buFont typeface="Arial" pitchFamily="34" charset="0"/>
              <a:buChar char="•"/>
              <a:defRPr sz="2000"/>
            </a:lvl4pPr>
            <a:lvl5pPr marL="1944166" indent="-231710">
              <a:lnSpc>
                <a:spcPct val="90000"/>
              </a:lnSpc>
              <a:buSzPct val="80000"/>
              <a:buFont typeface="Arial" pitchFamily="34" charset="0"/>
              <a:buChar char="•"/>
              <a:defRPr sz="2000"/>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0"/>
            <a:ext cx="5487829" cy="2443746"/>
          </a:xfrm>
        </p:spPr>
        <p:txBody>
          <a:bodyPr/>
          <a:lstStyle>
            <a:lvl1pPr marL="457070" indent="-457070">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300" indent="-457070">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706" indent="-342810">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29902" indent="-342810">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267" indent="-342810">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867"/>
            </a:lvl6pPr>
            <a:lvl7pPr>
              <a:defRPr sz="1867"/>
            </a:lvl7pPr>
            <a:lvl8pPr>
              <a:defRPr sz="1867"/>
            </a:lvl8pPr>
            <a:lvl9pPr>
              <a:defRPr sz="1867"/>
            </a:lvl9pPr>
          </a:lstStyle>
          <a:p>
            <a:pPr marL="341223" lvl="0" indent="-341223" algn="l" defTabSz="914120" rtl="0" eaLnBrk="1" latinLnBrk="0" hangingPunct="1">
              <a:lnSpc>
                <a:spcPct val="90000"/>
              </a:lnSpc>
              <a:spcBef>
                <a:spcPct val="20000"/>
              </a:spcBef>
              <a:buSzPct val="80000"/>
              <a:buFont typeface="Arial" pitchFamily="34" charset="0"/>
              <a:buChar char="•"/>
            </a:pPr>
            <a:r>
              <a:rPr lang="en-US" smtClean="0"/>
              <a:t>Click to edit Master text styles</a:t>
            </a:r>
          </a:p>
          <a:p>
            <a:pPr marL="341223" lvl="1" indent="-341223" algn="l" defTabSz="914120" rtl="0" eaLnBrk="1" latinLnBrk="0" hangingPunct="1">
              <a:lnSpc>
                <a:spcPct val="90000"/>
              </a:lnSpc>
              <a:spcBef>
                <a:spcPct val="20000"/>
              </a:spcBef>
              <a:buSzPct val="80000"/>
              <a:buFont typeface="Arial" pitchFamily="34" charset="0"/>
              <a:buChar char="•"/>
            </a:pPr>
            <a:r>
              <a:rPr lang="en-US" smtClean="0"/>
              <a:t>Second level</a:t>
            </a:r>
          </a:p>
          <a:p>
            <a:pPr marL="341223" lvl="2" indent="-341223" algn="l" defTabSz="914120" rtl="0" eaLnBrk="1" latinLnBrk="0" hangingPunct="1">
              <a:lnSpc>
                <a:spcPct val="90000"/>
              </a:lnSpc>
              <a:spcBef>
                <a:spcPct val="20000"/>
              </a:spcBef>
              <a:buSzPct val="80000"/>
              <a:buFont typeface="Arial" pitchFamily="34" charset="0"/>
              <a:buChar char="•"/>
            </a:pPr>
            <a:r>
              <a:rPr lang="en-US" smtClean="0"/>
              <a:t>Third level</a:t>
            </a:r>
          </a:p>
          <a:p>
            <a:pPr marL="341223" lvl="3" indent="-341223" algn="l" defTabSz="914120" rtl="0" eaLnBrk="1" latinLnBrk="0" hangingPunct="1">
              <a:lnSpc>
                <a:spcPct val="90000"/>
              </a:lnSpc>
              <a:spcBef>
                <a:spcPct val="20000"/>
              </a:spcBef>
              <a:buSzPct val="80000"/>
              <a:buFont typeface="Arial" pitchFamily="34" charset="0"/>
              <a:buChar char="•"/>
            </a:pPr>
            <a:r>
              <a:rPr lang="en-US" smtClean="0"/>
              <a:t>Fourth level</a:t>
            </a:r>
          </a:p>
          <a:p>
            <a:pPr marL="341223" lvl="4" indent="-341223" algn="l" defTabSz="914120"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spTree>
    <p:extLst>
      <p:ext uri="{BB962C8B-B14F-4D97-AF65-F5344CB8AC3E}">
        <p14:creationId xmlns:p14="http://schemas.microsoft.com/office/powerpoint/2010/main" val="3119852357"/>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lvl1pPr>
              <a:defRPr sz="5467"/>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13"/>
            <a:ext cx="5487829" cy="443199"/>
          </a:xfrm>
        </p:spPr>
        <p:txBody>
          <a:bodyPr anchor="b"/>
          <a:lstStyle>
            <a:lvl1pPr marL="0" indent="0">
              <a:lnSpc>
                <a:spcPct val="90000"/>
              </a:lnSpc>
              <a:spcBef>
                <a:spcPts val="0"/>
              </a:spcBef>
              <a:buNone/>
              <a:defRPr sz="3200" b="0">
                <a:latin typeface="Segoe UI Light" pitchFamily="34" charset="0"/>
              </a:defRPr>
            </a:lvl1pPr>
            <a:lvl2pPr marL="457054" indent="0">
              <a:buNone/>
              <a:defRPr sz="2000" b="1"/>
            </a:lvl2pPr>
            <a:lvl3pPr marL="914120" indent="0">
              <a:buNone/>
              <a:defRPr sz="1867" b="1"/>
            </a:lvl3pPr>
            <a:lvl4pPr marL="1371178" indent="0">
              <a:buNone/>
              <a:defRPr sz="1600" b="1"/>
            </a:lvl4pPr>
            <a:lvl5pPr marL="1828241" indent="0">
              <a:buNone/>
              <a:defRPr sz="1600" b="1"/>
            </a:lvl5pPr>
            <a:lvl6pPr marL="2285292" indent="0">
              <a:buNone/>
              <a:defRPr sz="1600" b="1"/>
            </a:lvl6pPr>
            <a:lvl7pPr marL="2742358" indent="0">
              <a:buNone/>
              <a:defRPr sz="1600" b="1"/>
            </a:lvl7pPr>
            <a:lvl8pPr marL="3199419" indent="0">
              <a:buNone/>
              <a:defRPr sz="1600" b="1"/>
            </a:lvl8pPr>
            <a:lvl9pPr marL="3656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1" y="2266799"/>
            <a:ext cx="5486400" cy="1945148"/>
          </a:xfrm>
        </p:spPr>
        <p:txBody>
          <a:bodyPr/>
          <a:lstStyle>
            <a:lvl1pPr marL="403123" indent="-403123">
              <a:buSzPct val="80000"/>
              <a:buFont typeface="Arial" pitchFamily="34" charset="0"/>
              <a:buChar char="•"/>
              <a:defRPr sz="2800"/>
            </a:lvl1pPr>
            <a:lvl2pPr marL="744332" indent="-322177">
              <a:buSzPct val="80000"/>
              <a:buFont typeface="Arial" pitchFamily="34" charset="0"/>
              <a:buChar char="•"/>
              <a:defRPr sz="2800"/>
            </a:lvl2pPr>
            <a:lvl3pPr marL="1026840" indent="-282498" defTabSz="1030013">
              <a:buSzPct val="80000"/>
              <a:buFont typeface="Arial" pitchFamily="34" charset="0"/>
              <a:buChar char="•"/>
              <a:defRPr sz="2400"/>
            </a:lvl3pPr>
            <a:lvl4pPr marL="1317267" indent="-287261">
              <a:buSzPct val="80000"/>
              <a:buFont typeface="Arial" pitchFamily="34" charset="0"/>
              <a:buChar char="•"/>
              <a:defRPr sz="2000"/>
            </a:lvl4pPr>
            <a:lvl5pPr marL="1541053" indent="-22377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13"/>
            <a:ext cx="5487829" cy="443199"/>
          </a:xfrm>
        </p:spPr>
        <p:txBody>
          <a:bodyPr anchor="b"/>
          <a:lstStyle>
            <a:lvl1pPr marL="0" indent="0">
              <a:lnSpc>
                <a:spcPct val="90000"/>
              </a:lnSpc>
              <a:spcBef>
                <a:spcPts val="0"/>
              </a:spcBef>
              <a:buNone/>
              <a:defRPr sz="3200" b="0">
                <a:latin typeface="Segoe UI Light" pitchFamily="34" charset="0"/>
              </a:defRPr>
            </a:lvl1pPr>
            <a:lvl2pPr marL="457054" indent="0">
              <a:buNone/>
              <a:defRPr sz="2000" b="1"/>
            </a:lvl2pPr>
            <a:lvl3pPr marL="914120" indent="0">
              <a:buNone/>
              <a:defRPr sz="1867" b="1"/>
            </a:lvl3pPr>
            <a:lvl4pPr marL="1371178" indent="0">
              <a:buNone/>
              <a:defRPr sz="1600" b="1"/>
            </a:lvl4pPr>
            <a:lvl5pPr marL="1828241" indent="0">
              <a:buNone/>
              <a:defRPr sz="1600" b="1"/>
            </a:lvl5pPr>
            <a:lvl6pPr marL="2285292" indent="0">
              <a:buNone/>
              <a:defRPr sz="1600" b="1"/>
            </a:lvl6pPr>
            <a:lvl7pPr marL="2742358" indent="0">
              <a:buNone/>
              <a:defRPr sz="1600" b="1"/>
            </a:lvl7pPr>
            <a:lvl8pPr marL="3199419" indent="0">
              <a:buNone/>
              <a:defRPr sz="1600" b="1"/>
            </a:lvl8pPr>
            <a:lvl9pPr marL="3656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9"/>
            <a:ext cx="5487829" cy="1945148"/>
          </a:xfrm>
        </p:spPr>
        <p:txBody>
          <a:bodyPr/>
          <a:lstStyle>
            <a:lvl1pPr marL="296245" indent="-296245">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070" indent="-45707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4970" indent="-34281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2820" indent="-34281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147" indent="-34281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2820" indent="-342810">
              <a:defRPr sz="1600"/>
            </a:lvl6pPr>
            <a:lvl7pPr marL="1602949" indent="-285673">
              <a:defRPr sz="1600"/>
            </a:lvl7pPr>
            <a:lvl8pPr>
              <a:defRPr sz="1600"/>
            </a:lvl8pPr>
            <a:lvl9pPr>
              <a:defRPr sz="1600"/>
            </a:lvl9pPr>
          </a:lstStyle>
          <a:p>
            <a:pPr marL="403123" lvl="0" indent="-403123" algn="l" defTabSz="914120" rtl="0" eaLnBrk="1" latinLnBrk="0" hangingPunct="1">
              <a:lnSpc>
                <a:spcPct val="90000"/>
              </a:lnSpc>
              <a:spcBef>
                <a:spcPct val="20000"/>
              </a:spcBef>
              <a:buSzPct val="80000"/>
            </a:pPr>
            <a:r>
              <a:rPr lang="en-US" smtClean="0"/>
              <a:t>Click to edit Master text styles</a:t>
            </a:r>
          </a:p>
          <a:p>
            <a:pPr marL="403123" lvl="1" indent="-403123" algn="l" defTabSz="914120" rtl="0" eaLnBrk="1" latinLnBrk="0" hangingPunct="1">
              <a:lnSpc>
                <a:spcPct val="90000"/>
              </a:lnSpc>
              <a:spcBef>
                <a:spcPct val="20000"/>
              </a:spcBef>
              <a:buSzPct val="80000"/>
            </a:pPr>
            <a:r>
              <a:rPr lang="en-US" smtClean="0"/>
              <a:t>Second level</a:t>
            </a:r>
          </a:p>
          <a:p>
            <a:pPr marL="403123" lvl="2" indent="-403123" algn="l" defTabSz="914120" rtl="0" eaLnBrk="1" latinLnBrk="0" hangingPunct="1">
              <a:lnSpc>
                <a:spcPct val="90000"/>
              </a:lnSpc>
              <a:spcBef>
                <a:spcPct val="20000"/>
              </a:spcBef>
              <a:buSzPct val="80000"/>
            </a:pPr>
            <a:r>
              <a:rPr lang="en-US" smtClean="0"/>
              <a:t>Third level</a:t>
            </a:r>
          </a:p>
          <a:p>
            <a:pPr marL="403123" lvl="3" indent="-403123" algn="l" defTabSz="914120" rtl="0" eaLnBrk="1" latinLnBrk="0" hangingPunct="1">
              <a:lnSpc>
                <a:spcPct val="90000"/>
              </a:lnSpc>
              <a:spcBef>
                <a:spcPct val="20000"/>
              </a:spcBef>
              <a:buSzPct val="80000"/>
            </a:pPr>
            <a:r>
              <a:rPr lang="en-US" smtClean="0"/>
              <a:t>Fourth level</a:t>
            </a:r>
          </a:p>
          <a:p>
            <a:pPr marL="403123" lvl="4" indent="-403123" algn="l" defTabSz="914120"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spTree>
    <p:extLst>
      <p:ext uri="{BB962C8B-B14F-4D97-AF65-F5344CB8AC3E}">
        <p14:creationId xmlns:p14="http://schemas.microsoft.com/office/powerpoint/2010/main" val="2932928269"/>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lvl1pPr>
              <a:defRPr sz="5467"/>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592972" y="6344945"/>
            <a:ext cx="1371957" cy="436856"/>
          </a:xfrm>
          <a:prstGeom prst="rect">
            <a:avLst/>
          </a:prstGeom>
        </p:spPr>
      </p:pic>
    </p:spTree>
    <p:extLst>
      <p:ext uri="{BB962C8B-B14F-4D97-AF65-F5344CB8AC3E}">
        <p14:creationId xmlns:p14="http://schemas.microsoft.com/office/powerpoint/2010/main" val="4283139095"/>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817" y="6372548"/>
            <a:ext cx="1682359" cy="195501"/>
          </a:xfrm>
          <a:prstGeom prst="rect">
            <a:avLst/>
          </a:prstGeom>
        </p:spPr>
      </p:pic>
    </p:spTree>
    <p:extLst>
      <p:ext uri="{BB962C8B-B14F-4D97-AF65-F5344CB8AC3E}">
        <p14:creationId xmlns:p14="http://schemas.microsoft.com/office/powerpoint/2010/main" val="3082348073"/>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519249"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691" rIns="91380" bIns="45691" numCol="1" spcCol="0" rtlCol="0" anchor="ctr" anchorCtr="0" compatLnSpc="1">
            <a:prstTxWarp prst="textNoShape">
              <a:avLst/>
            </a:prstTxWarp>
          </a:bodyPr>
          <a:lstStyle/>
          <a:p>
            <a:pPr algn="ctr" defTabSz="91354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120" rtl="0" eaLnBrk="1" latinLnBrk="0" hangingPunct="1">
              <a:lnSpc>
                <a:spcPct val="90000"/>
              </a:lnSpc>
              <a:spcBef>
                <a:spcPct val="0"/>
              </a:spcBef>
              <a:buNone/>
              <a:defRPr lang="en-US" sz="5467"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474710" y="3440775"/>
            <a:ext cx="6947121" cy="1195676"/>
          </a:xfrm>
        </p:spPr>
        <p:txBody>
          <a:bodyPr lIns="137124" tIns="137124" anchor="ctr" anchorCtr="0"/>
          <a:lstStyle>
            <a:lvl1pPr marL="574522" indent="-571346">
              <a:spcAft>
                <a:spcPts val="1200"/>
              </a:spcAft>
              <a:buNone/>
              <a:defRPr lang="en-US" sz="4400"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marL="345981" indent="-342810">
              <a:buFont typeface="Arial" pitchFamily="34" charset="0"/>
              <a:buNone/>
              <a:defRPr lang="en-US" sz="2400" kern="1200" spc="-51" baseline="0" dirty="0">
                <a:gradFill>
                  <a:gsLst>
                    <a:gs pos="0">
                      <a:srgbClr val="595959"/>
                    </a:gs>
                    <a:gs pos="86000">
                      <a:srgbClr val="595959"/>
                    </a:gs>
                  </a:gsLst>
                  <a:lin ang="5400000" scaled="0"/>
                </a:gradFill>
                <a:latin typeface="+mn-lt"/>
                <a:ea typeface="+mn-ea"/>
                <a:cs typeface="+mn-cs"/>
              </a:defRPr>
            </a:lvl2pPr>
          </a:lstStyle>
          <a:p>
            <a:pPr marL="3176" lvl="0" indent="0" algn="l" defTabSz="914120" rtl="0" eaLnBrk="1" latinLnBrk="0" hangingPunct="1">
              <a:lnSpc>
                <a:spcPct val="90000"/>
              </a:lnSpc>
              <a:spcBef>
                <a:spcPts val="0"/>
              </a:spcBef>
              <a:spcAft>
                <a:spcPts val="900"/>
              </a:spcAft>
              <a:buSzPct val="80000"/>
            </a:pPr>
            <a:r>
              <a:rPr lang="en-US" smtClean="0"/>
              <a:t>Click to edit Master text styles</a:t>
            </a:r>
          </a:p>
          <a:p>
            <a:pPr marL="3176" lvl="1" indent="0" algn="l" defTabSz="914120" rtl="0" eaLnBrk="1" latinLnBrk="0" hangingPunct="1">
              <a:lnSpc>
                <a:spcPct val="90000"/>
              </a:lnSpc>
              <a:spcBef>
                <a:spcPts val="0"/>
              </a:spcBef>
              <a:spcAft>
                <a:spcPts val="900"/>
              </a:spcAft>
              <a:buSzPct val="80000"/>
            </a:pPr>
            <a:r>
              <a:rPr lang="en-US" smtClean="0"/>
              <a:t>Second level</a:t>
            </a:r>
          </a:p>
        </p:txBody>
      </p:sp>
      <p:sp>
        <p:nvSpPr>
          <p:cNvPr id="18" name="Freeform 105"/>
          <p:cNvSpPr>
            <a:spLocks/>
          </p:cNvSpPr>
          <p:nvPr/>
        </p:nvSpPr>
        <p:spPr bwMode="black">
          <a:xfrm>
            <a:off x="1200486" y="2133600"/>
            <a:ext cx="1865545"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281" tIns="41140" rIns="82281" bIns="41140" numCol="1" anchor="t" anchorCtr="0" compatLnSpc="1">
            <a:prstTxWarp prst="textNoShape">
              <a:avLst/>
            </a:prstTxWarp>
          </a:bodyPr>
          <a:lstStyle/>
          <a:p>
            <a:pPr defTabSz="1218663"/>
            <a:endParaRPr lang="en-US" sz="1600">
              <a:solidFill>
                <a:srgbClr val="292929"/>
              </a:solidFill>
            </a:endParaRPr>
          </a:p>
        </p:txBody>
      </p:sp>
    </p:spTree>
    <p:extLst>
      <p:ext uri="{BB962C8B-B14F-4D97-AF65-F5344CB8AC3E}">
        <p14:creationId xmlns:p14="http://schemas.microsoft.com/office/powerpoint/2010/main" val="757614993"/>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13"/>
            <a:ext cx="4206384" cy="1523495"/>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5630485"/>
            <a:ext cx="4206384" cy="461665"/>
          </a:xfrm>
        </p:spPr>
        <p:txBody>
          <a:bodyPr>
            <a:noAutofit/>
          </a:bodyPr>
          <a:lstStyle>
            <a:lvl1pPr marL="0" indent="0" algn="l" defTabSz="914120"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54" indent="0" algn="ctr">
              <a:buNone/>
              <a:defRPr>
                <a:solidFill>
                  <a:schemeClr val="tx1">
                    <a:tint val="75000"/>
                  </a:schemeClr>
                </a:solidFill>
              </a:defRPr>
            </a:lvl2pPr>
            <a:lvl3pPr marL="914120" indent="0" algn="ctr">
              <a:buNone/>
              <a:defRPr>
                <a:solidFill>
                  <a:schemeClr val="tx1">
                    <a:tint val="75000"/>
                  </a:schemeClr>
                </a:solidFill>
              </a:defRPr>
            </a:lvl3pPr>
            <a:lvl4pPr marL="1371178" indent="0" algn="ctr">
              <a:buNone/>
              <a:defRPr>
                <a:solidFill>
                  <a:schemeClr val="tx1">
                    <a:tint val="75000"/>
                  </a:schemeClr>
                </a:solidFill>
              </a:defRPr>
            </a:lvl4pPr>
            <a:lvl5pPr marL="1828241" indent="0" algn="ctr">
              <a:buNone/>
              <a:defRPr>
                <a:solidFill>
                  <a:schemeClr val="tx1">
                    <a:tint val="75000"/>
                  </a:schemeClr>
                </a:solidFill>
              </a:defRPr>
            </a:lvl5pPr>
            <a:lvl6pPr marL="2285292"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8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20" y="4160521"/>
            <a:ext cx="8874849"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67" b="0" i="0" u="none" strike="noStrike" kern="1200" cap="none" spc="-643"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7715393" y="2136049"/>
            <a:ext cx="3500040" cy="2114059"/>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714"/>
              <a:endParaRPr lang="en-US" sz="24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714"/>
              <a:endParaRPr lang="en-US" sz="2400">
                <a:solidFill>
                  <a:srgbClr val="292929"/>
                </a:solidFill>
              </a:endParaRPr>
            </a:p>
          </p:txBody>
        </p:sp>
      </p:grpSp>
    </p:spTree>
    <p:extLst>
      <p:ext uri="{BB962C8B-B14F-4D97-AF65-F5344CB8AC3E}">
        <p14:creationId xmlns:p14="http://schemas.microsoft.com/office/powerpoint/2010/main" val="316213741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305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13"/>
            <a:ext cx="4206384" cy="1523495"/>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5630485"/>
            <a:ext cx="4206384" cy="461665"/>
          </a:xfrm>
        </p:spPr>
        <p:txBody>
          <a:bodyPr>
            <a:noAutofit/>
          </a:bodyPr>
          <a:lstStyle>
            <a:lvl1pPr marL="0" indent="0" algn="l" defTabSz="914120"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54" indent="0" algn="ctr">
              <a:buNone/>
              <a:defRPr>
                <a:solidFill>
                  <a:schemeClr val="tx1">
                    <a:tint val="75000"/>
                  </a:schemeClr>
                </a:solidFill>
              </a:defRPr>
            </a:lvl2pPr>
            <a:lvl3pPr marL="914120" indent="0" algn="ctr">
              <a:buNone/>
              <a:defRPr>
                <a:solidFill>
                  <a:schemeClr val="tx1">
                    <a:tint val="75000"/>
                  </a:schemeClr>
                </a:solidFill>
              </a:defRPr>
            </a:lvl3pPr>
            <a:lvl4pPr marL="1371178" indent="0" algn="ctr">
              <a:buNone/>
              <a:defRPr>
                <a:solidFill>
                  <a:schemeClr val="tx1">
                    <a:tint val="75000"/>
                  </a:schemeClr>
                </a:solidFill>
              </a:defRPr>
            </a:lvl4pPr>
            <a:lvl5pPr marL="1828241" indent="0" algn="ctr">
              <a:buNone/>
              <a:defRPr>
                <a:solidFill>
                  <a:schemeClr val="tx1">
                    <a:tint val="75000"/>
                  </a:schemeClr>
                </a:solidFill>
              </a:defRPr>
            </a:lvl5pPr>
            <a:lvl6pPr marL="2285292"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8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20" y="4160521"/>
            <a:ext cx="8874849"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67" b="0" i="0" u="none" strike="noStrike" kern="1200" cap="none" spc="-643"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8294126" y="2008093"/>
            <a:ext cx="2269668" cy="216961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pPr defTabSz="1218714"/>
            <a:endParaRPr lang="en-US" sz="2400">
              <a:solidFill>
                <a:srgbClr val="292929"/>
              </a:solidFill>
            </a:endParaRPr>
          </a:p>
        </p:txBody>
      </p:sp>
    </p:spTree>
    <p:extLst>
      <p:ext uri="{BB962C8B-B14F-4D97-AF65-F5344CB8AC3E}">
        <p14:creationId xmlns:p14="http://schemas.microsoft.com/office/powerpoint/2010/main" val="1530595881"/>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13"/>
            <a:ext cx="4206384" cy="1523495"/>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5630485"/>
            <a:ext cx="4206384" cy="461665"/>
          </a:xfrm>
        </p:spPr>
        <p:txBody>
          <a:bodyPr>
            <a:noAutofit/>
          </a:bodyPr>
          <a:lstStyle>
            <a:lvl1pPr marL="0" indent="0" algn="l" defTabSz="914120"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54" indent="0" algn="ctr">
              <a:buNone/>
              <a:defRPr>
                <a:solidFill>
                  <a:schemeClr val="tx1">
                    <a:tint val="75000"/>
                  </a:schemeClr>
                </a:solidFill>
              </a:defRPr>
            </a:lvl2pPr>
            <a:lvl3pPr marL="914120" indent="0" algn="ctr">
              <a:buNone/>
              <a:defRPr>
                <a:solidFill>
                  <a:schemeClr val="tx1">
                    <a:tint val="75000"/>
                  </a:schemeClr>
                </a:solidFill>
              </a:defRPr>
            </a:lvl3pPr>
            <a:lvl4pPr marL="1371178" indent="0" algn="ctr">
              <a:buNone/>
              <a:defRPr>
                <a:solidFill>
                  <a:schemeClr val="tx1">
                    <a:tint val="75000"/>
                  </a:schemeClr>
                </a:solidFill>
              </a:defRPr>
            </a:lvl4pPr>
            <a:lvl5pPr marL="1828241" indent="0" algn="ctr">
              <a:buNone/>
              <a:defRPr>
                <a:solidFill>
                  <a:schemeClr val="tx1">
                    <a:tint val="75000"/>
                  </a:schemeClr>
                </a:solidFill>
              </a:defRPr>
            </a:lvl5pPr>
            <a:lvl6pPr marL="2285292"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8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20" y="4160521"/>
            <a:ext cx="8874849"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67" b="0" i="0" u="none" strike="noStrike" kern="1200" cap="none" spc="-643"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7906631" y="2242943"/>
            <a:ext cx="3177741" cy="1934623"/>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1218714"/>
              <a:endParaRPr lang="en-US" sz="16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1218714"/>
              <a:endParaRPr lang="en-US" sz="16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1218714"/>
              <a:endParaRPr lang="en-US" sz="16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1218714"/>
              <a:endParaRPr lang="en-US" sz="16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1218714"/>
              <a:endParaRPr lang="en-US" sz="1600">
                <a:solidFill>
                  <a:srgbClr val="292929"/>
                </a:solidFill>
              </a:endParaRPr>
            </a:p>
          </p:txBody>
        </p:sp>
      </p:grpSp>
    </p:spTree>
    <p:extLst>
      <p:ext uri="{BB962C8B-B14F-4D97-AF65-F5344CB8AC3E}">
        <p14:creationId xmlns:p14="http://schemas.microsoft.com/office/powerpoint/2010/main" val="4293799086"/>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13"/>
            <a:ext cx="4206384" cy="1523495"/>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5630485"/>
            <a:ext cx="4206384" cy="461665"/>
          </a:xfrm>
        </p:spPr>
        <p:txBody>
          <a:bodyPr>
            <a:noAutofit/>
          </a:bodyPr>
          <a:lstStyle>
            <a:lvl1pPr marL="0" indent="0" algn="l" defTabSz="914120"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54" indent="0" algn="ctr">
              <a:buNone/>
              <a:defRPr>
                <a:solidFill>
                  <a:schemeClr val="tx1">
                    <a:tint val="75000"/>
                  </a:schemeClr>
                </a:solidFill>
              </a:defRPr>
            </a:lvl2pPr>
            <a:lvl3pPr marL="914120" indent="0" algn="ctr">
              <a:buNone/>
              <a:defRPr>
                <a:solidFill>
                  <a:schemeClr val="tx1">
                    <a:tint val="75000"/>
                  </a:schemeClr>
                </a:solidFill>
              </a:defRPr>
            </a:lvl3pPr>
            <a:lvl4pPr marL="1371178" indent="0" algn="ctr">
              <a:buNone/>
              <a:defRPr>
                <a:solidFill>
                  <a:schemeClr val="tx1">
                    <a:tint val="75000"/>
                  </a:schemeClr>
                </a:solidFill>
              </a:defRPr>
            </a:lvl4pPr>
            <a:lvl5pPr marL="1828241" indent="0" algn="ctr">
              <a:buNone/>
              <a:defRPr>
                <a:solidFill>
                  <a:schemeClr val="tx1">
                    <a:tint val="75000"/>
                  </a:schemeClr>
                </a:solidFill>
              </a:defRPr>
            </a:lvl5pPr>
            <a:lvl6pPr marL="2285292"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8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20" y="4160521"/>
            <a:ext cx="8874849"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67" b="0" i="0" u="none" strike="noStrike" kern="1200" cap="none" spc="-643"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7925674" y="1932605"/>
            <a:ext cx="3014117" cy="2314243"/>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281" tIns="41140" rIns="82281" bIns="41140" numCol="1" anchor="t" anchorCtr="0" compatLnSpc="1">
            <a:prstTxWarp prst="textNoShape">
              <a:avLst/>
            </a:prstTxWarp>
          </a:bodyPr>
          <a:lstStyle/>
          <a:p>
            <a:pPr defTabSz="1218714"/>
            <a:endParaRPr lang="en-US" sz="1600">
              <a:solidFill>
                <a:srgbClr val="292929"/>
              </a:solidFill>
            </a:endParaRPr>
          </a:p>
        </p:txBody>
      </p:sp>
    </p:spTree>
    <p:extLst>
      <p:ext uri="{BB962C8B-B14F-4D97-AF65-F5344CB8AC3E}">
        <p14:creationId xmlns:p14="http://schemas.microsoft.com/office/powerpoint/2010/main" val="1718747075"/>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13"/>
            <a:ext cx="4206384" cy="1523495"/>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5630485"/>
            <a:ext cx="4206384" cy="461665"/>
          </a:xfrm>
        </p:spPr>
        <p:txBody>
          <a:bodyPr>
            <a:noAutofit/>
          </a:bodyPr>
          <a:lstStyle>
            <a:lvl1pPr marL="0" indent="0" algn="l" defTabSz="914120"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54" indent="0" algn="ctr">
              <a:buNone/>
              <a:defRPr>
                <a:solidFill>
                  <a:schemeClr val="tx1">
                    <a:tint val="75000"/>
                  </a:schemeClr>
                </a:solidFill>
              </a:defRPr>
            </a:lvl2pPr>
            <a:lvl3pPr marL="914120" indent="0" algn="ctr">
              <a:buNone/>
              <a:defRPr>
                <a:solidFill>
                  <a:schemeClr val="tx1">
                    <a:tint val="75000"/>
                  </a:schemeClr>
                </a:solidFill>
              </a:defRPr>
            </a:lvl3pPr>
            <a:lvl4pPr marL="1371178" indent="0" algn="ctr">
              <a:buNone/>
              <a:defRPr>
                <a:solidFill>
                  <a:schemeClr val="tx1">
                    <a:tint val="75000"/>
                  </a:schemeClr>
                </a:solidFill>
              </a:defRPr>
            </a:lvl4pPr>
            <a:lvl5pPr marL="1828241" indent="0" algn="ctr">
              <a:buNone/>
              <a:defRPr>
                <a:solidFill>
                  <a:schemeClr val="tx1">
                    <a:tint val="75000"/>
                  </a:schemeClr>
                </a:solidFill>
              </a:defRPr>
            </a:lvl5pPr>
            <a:lvl6pPr marL="2285292"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8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20" y="4160521"/>
            <a:ext cx="8874849"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67" b="0" i="0" u="none" strike="noStrike" kern="1200" cap="none" spc="-643"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8885085" y="1905000"/>
            <a:ext cx="1277929"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14"/>
              <a:endParaRPr lang="en-US" sz="24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14"/>
              <a:endParaRPr lang="en-US" sz="2400">
                <a:solidFill>
                  <a:srgbClr val="292929"/>
                </a:solidFill>
              </a:endParaRPr>
            </a:p>
          </p:txBody>
        </p:sp>
      </p:grpSp>
    </p:spTree>
    <p:extLst>
      <p:ext uri="{BB962C8B-B14F-4D97-AF65-F5344CB8AC3E}">
        <p14:creationId xmlns:p14="http://schemas.microsoft.com/office/powerpoint/2010/main" val="2451821708"/>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344" y="1905002"/>
            <a:ext cx="10696187"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800"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63951" y="6338061"/>
            <a:ext cx="2507213" cy="291353"/>
          </a:xfrm>
          <a:prstGeom prst="rect">
            <a:avLst/>
          </a:prstGeom>
        </p:spPr>
      </p:pic>
    </p:spTree>
    <p:extLst>
      <p:ext uri="{BB962C8B-B14F-4D97-AF65-F5344CB8AC3E}">
        <p14:creationId xmlns:p14="http://schemas.microsoft.com/office/powerpoint/2010/main" val="4105723808"/>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black">
          <a:xfrm>
            <a:off x="4322300" y="3140275"/>
            <a:ext cx="3547400" cy="577452"/>
          </a:xfrm>
          <a:prstGeom prst="rect">
            <a:avLst/>
          </a:prstGeom>
          <a:noFill/>
          <a:ln>
            <a:noFill/>
          </a:ln>
        </p:spPr>
      </p:pic>
      <p:sp>
        <p:nvSpPr>
          <p:cNvPr id="3" name="Text Box 3"/>
          <p:cNvSpPr txBox="1">
            <a:spLocks noChangeArrowheads="1"/>
          </p:cNvSpPr>
          <p:nvPr/>
        </p:nvSpPr>
        <p:spPr bwMode="blackWhite">
          <a:xfrm>
            <a:off x="508000" y="6083575"/>
            <a:ext cx="11176000" cy="400264"/>
          </a:xfrm>
          <a:prstGeom prst="rect">
            <a:avLst/>
          </a:prstGeom>
          <a:noFill/>
          <a:ln w="12700">
            <a:noFill/>
            <a:miter lim="800000"/>
            <a:headEnd type="none" w="sm" len="sm"/>
            <a:tailEnd type="none" w="sm" len="sm"/>
          </a:ln>
          <a:effectLst/>
        </p:spPr>
        <p:txBody>
          <a:bodyPr vert="horz" wrap="square" lIns="91401" tIns="45701" rIns="91401" bIns="45701" numCol="1" anchor="t" anchorCtr="0" compatLnSpc="1">
            <a:prstTxWarp prst="textNoShape">
              <a:avLst/>
            </a:prstTxWarp>
            <a:spAutoFit/>
          </a:bodyPr>
          <a:lstStyle/>
          <a:p>
            <a:pPr algn="ctr" defTabSz="913856" eaLnBrk="0" hangingPunct="0"/>
            <a:r>
              <a:rPr lang="en-US" sz="667" dirty="0">
                <a:solidFill>
                  <a:srgbClr val="FFFFFF">
                    <a:alpha val="99000"/>
                  </a:srgbClr>
                </a:solidFill>
                <a:cs typeface="Arial" charset="0"/>
              </a:rPr>
              <a:t>© </a:t>
            </a:r>
            <a:r>
              <a:rPr lang="en-US" sz="667" dirty="0" smtClean="0">
                <a:solidFill>
                  <a:srgbClr val="FFFFFF">
                    <a:alpha val="99000"/>
                  </a:srgbClr>
                </a:solidFill>
                <a:cs typeface="Arial" charset="0"/>
              </a:rPr>
              <a:t>2012 Microsoft </a:t>
            </a:r>
            <a:r>
              <a:rPr lang="en-US" sz="667"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13856" eaLnBrk="0" hangingPunct="0"/>
            <a:r>
              <a:rPr lang="en-US" sz="667"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solidFill>
                  <a:srgbClr val="FFFFFF">
                    <a:alpha val="99000"/>
                  </a:srgbClr>
                </a:solidFill>
                <a:cs typeface="Arial" charset="0"/>
              </a:rPr>
              <a:t>MICROSOFT </a:t>
            </a:r>
            <a:r>
              <a:rPr lang="en-US" sz="667"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522291239"/>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512898" y="2892713"/>
            <a:ext cx="11231365" cy="1218795"/>
          </a:xfrm>
        </p:spPr>
        <p:txBody>
          <a:bodyPr/>
          <a:lstStyle>
            <a:lvl1pPr marL="0" indent="0">
              <a:buNone/>
              <a:defRPr lang="en-US" sz="8800" i="0" kern="1200" spc="-100" baseline="0" dirty="0" smtClean="0">
                <a:solidFill>
                  <a:schemeClr val="bg1">
                    <a:alpha val="99000"/>
                  </a:schemeClr>
                </a:solidFill>
                <a:latin typeface="Segoe UI Light" pitchFamily="34" charset="0"/>
                <a:ea typeface="+mn-ea"/>
                <a:cs typeface="+mn-cs"/>
              </a:defRPr>
            </a:lvl1pPr>
          </a:lstStyle>
          <a:p>
            <a:pPr marL="0" lvl="0" indent="0" algn="l" defTabSz="914120"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512897" y="4343412"/>
            <a:ext cx="7515595" cy="443198"/>
          </a:xfrm>
        </p:spPr>
        <p:txBody>
          <a:bodyPr/>
          <a:lstStyle>
            <a:lvl1pPr marL="0" indent="0">
              <a:buNone/>
              <a:defRPr lang="en-US" sz="3200" kern="1200" spc="-100" baseline="0" dirty="0">
                <a:solidFill>
                  <a:schemeClr val="bg1">
                    <a:alpha val="99000"/>
                  </a:schemeClr>
                </a:solidFill>
                <a:latin typeface="+mj-lt"/>
                <a:ea typeface="+mn-ea"/>
                <a:cs typeface="+mn-cs"/>
              </a:defRPr>
            </a:lvl1pPr>
          </a:lstStyle>
          <a:p>
            <a:pPr marL="0" lvl="0" indent="0" algn="l" defTabSz="914120"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534847" y="6364663"/>
            <a:ext cx="1596068" cy="268367"/>
          </a:xfrm>
          <a:prstGeom prst="rect">
            <a:avLst/>
          </a:prstGeom>
          <a:noFill/>
          <a:ln>
            <a:noFill/>
          </a:ln>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250" y="228601"/>
            <a:ext cx="2498477" cy="290339"/>
          </a:xfrm>
          <a:prstGeom prst="rect">
            <a:avLst/>
          </a:prstGeom>
        </p:spPr>
      </p:pic>
    </p:spTree>
    <p:extLst>
      <p:ext uri="{BB962C8B-B14F-4D97-AF65-F5344CB8AC3E}">
        <p14:creationId xmlns:p14="http://schemas.microsoft.com/office/powerpoint/2010/main" val="109438594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00548"/>
          </a:xfrm>
        </p:spPr>
        <p:txBody>
          <a:bodyPr/>
          <a:lstStyle>
            <a:lvl1pPr marL="460244" indent="-460244">
              <a:buClr>
                <a:srgbClr val="FFFFFF"/>
              </a:buClr>
              <a:buSzPct val="70000"/>
              <a:buFontTx/>
              <a:buBlip>
                <a:blip r:embed="rId2"/>
              </a:buBlip>
              <a:defRPr>
                <a:gradFill>
                  <a:gsLst>
                    <a:gs pos="0">
                      <a:srgbClr val="FFFFFF"/>
                    </a:gs>
                    <a:gs pos="86000">
                      <a:srgbClr val="FFFFFF"/>
                    </a:gs>
                  </a:gsLst>
                  <a:lin ang="5400000" scaled="0"/>
                </a:gradFill>
              </a:defRPr>
            </a:lvl1pPr>
            <a:lvl2pPr marL="855433" indent="-395187">
              <a:buClr>
                <a:srgbClr val="FFFFFF"/>
              </a:buClr>
              <a:buSzPct val="70000"/>
              <a:buFontTx/>
              <a:buBlip>
                <a:blip r:embed="rId2"/>
              </a:buBlip>
              <a:defRPr>
                <a:gradFill>
                  <a:gsLst>
                    <a:gs pos="0">
                      <a:srgbClr val="FFFFFF"/>
                    </a:gs>
                    <a:gs pos="86000">
                      <a:srgbClr val="FFFFFF"/>
                    </a:gs>
                  </a:gsLst>
                  <a:lin ang="5400000" scaled="0"/>
                </a:gradFill>
              </a:defRPr>
            </a:lvl2pPr>
            <a:lvl3pPr marL="1258557" indent="-403123">
              <a:buClr>
                <a:srgbClr val="FFFFFF"/>
              </a:buClr>
              <a:buSzPct val="70000"/>
              <a:buFontTx/>
              <a:buBlip>
                <a:blip r:embed="rId2"/>
              </a:buBlip>
              <a:defRPr>
                <a:gradFill>
                  <a:gsLst>
                    <a:gs pos="0">
                      <a:srgbClr val="FFFFFF"/>
                    </a:gs>
                    <a:gs pos="86000">
                      <a:srgbClr val="FFFFFF"/>
                    </a:gs>
                  </a:gsLst>
                  <a:lin ang="5400000" scaled="0"/>
                </a:gradFill>
              </a:defRPr>
            </a:lvl3pPr>
            <a:lvl4pPr marL="1604528" indent="-345981">
              <a:buClr>
                <a:srgbClr val="FFFFFF"/>
              </a:buClr>
              <a:buSzPct val="70000"/>
              <a:buFontTx/>
              <a:buBlip>
                <a:blip r:embed="rId2"/>
              </a:buBlip>
              <a:defRPr>
                <a:gradFill>
                  <a:gsLst>
                    <a:gs pos="0">
                      <a:srgbClr val="FFFFFF"/>
                    </a:gs>
                    <a:gs pos="86000">
                      <a:srgbClr val="FFFFFF"/>
                    </a:gs>
                  </a:gsLst>
                  <a:lin ang="5400000" scaled="0"/>
                </a:gradFill>
              </a:defRPr>
            </a:lvl4pPr>
            <a:lvl5pPr marL="1941001" indent="-336461">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9327319"/>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00548"/>
          </a:xfrm>
        </p:spPr>
        <p:txBody>
          <a:bodyPr/>
          <a:lstStyle>
            <a:lvl1pPr marL="460244" indent="-460244">
              <a:buClr>
                <a:srgbClr val="FFFFFF"/>
              </a:buClr>
              <a:buSzPct val="70000"/>
              <a:buFontTx/>
              <a:buBlip>
                <a:blip r:embed="rId2"/>
              </a:buBlip>
              <a:defRPr>
                <a:gradFill>
                  <a:gsLst>
                    <a:gs pos="0">
                      <a:srgbClr val="FFFFFF"/>
                    </a:gs>
                    <a:gs pos="86000">
                      <a:srgbClr val="FFFFFF"/>
                    </a:gs>
                  </a:gsLst>
                  <a:lin ang="5400000" scaled="0"/>
                </a:gradFill>
              </a:defRPr>
            </a:lvl1pPr>
            <a:lvl2pPr marL="855433" indent="-395187">
              <a:buClr>
                <a:srgbClr val="FFFFFF"/>
              </a:buClr>
              <a:buSzPct val="70000"/>
              <a:buFontTx/>
              <a:buBlip>
                <a:blip r:embed="rId2"/>
              </a:buBlip>
              <a:defRPr>
                <a:gradFill>
                  <a:gsLst>
                    <a:gs pos="0">
                      <a:srgbClr val="FFFFFF"/>
                    </a:gs>
                    <a:gs pos="86000">
                      <a:srgbClr val="FFFFFF"/>
                    </a:gs>
                  </a:gsLst>
                  <a:lin ang="5400000" scaled="0"/>
                </a:gradFill>
              </a:defRPr>
            </a:lvl2pPr>
            <a:lvl3pPr marL="1258557" indent="-403123">
              <a:buClr>
                <a:srgbClr val="FFFFFF"/>
              </a:buClr>
              <a:buSzPct val="70000"/>
              <a:buFontTx/>
              <a:buBlip>
                <a:blip r:embed="rId2"/>
              </a:buBlip>
              <a:defRPr>
                <a:gradFill>
                  <a:gsLst>
                    <a:gs pos="0">
                      <a:srgbClr val="FFFFFF"/>
                    </a:gs>
                    <a:gs pos="86000">
                      <a:srgbClr val="FFFFFF"/>
                    </a:gs>
                  </a:gsLst>
                  <a:lin ang="5400000" scaled="0"/>
                </a:gradFill>
              </a:defRPr>
            </a:lvl3pPr>
            <a:lvl4pPr marL="1604528" indent="-345981">
              <a:buClr>
                <a:srgbClr val="FFFFFF"/>
              </a:buClr>
              <a:buSzPct val="70000"/>
              <a:buFontTx/>
              <a:buBlip>
                <a:blip r:embed="rId2"/>
              </a:buBlip>
              <a:defRPr>
                <a:gradFill>
                  <a:gsLst>
                    <a:gs pos="0">
                      <a:srgbClr val="FFFFFF"/>
                    </a:gs>
                    <a:gs pos="86000">
                      <a:srgbClr val="FFFFFF"/>
                    </a:gs>
                  </a:gsLst>
                  <a:lin ang="5400000" scaled="0"/>
                </a:gradFill>
              </a:defRPr>
            </a:lvl4pPr>
            <a:lvl5pPr marL="1941001" indent="-336461">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92001" cy="619125"/>
          </a:xfrm>
          <a:solidFill>
            <a:srgbClr val="FFFF99"/>
          </a:solidFill>
        </p:spPr>
        <p:txBody>
          <a:bodyPr wrap="square" lIns="114266" tIns="57128" rIns="114266" bIns="57128"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6786769"/>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5713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1"/>
            <a:ext cx="11151917" cy="2111347"/>
          </a:xfrm>
          <a:prstGeom prst="rect">
            <a:avLst/>
          </a:prstGeom>
        </p:spPr>
        <p:txBody>
          <a:bodyPr/>
          <a:lstStyle>
            <a:lvl1pPr marL="284146" indent="-284146">
              <a:buFont typeface="Wingdings" pitchFamily="2" charset="2"/>
              <a:buChar char=""/>
              <a:defRPr sz="4000"/>
            </a:lvl1pPr>
            <a:lvl2pPr marL="517495" indent="-233349">
              <a:buFont typeface="Wingdings" pitchFamily="2" charset="2"/>
              <a:buChar char=""/>
              <a:defRPr>
                <a:latin typeface="+mn-lt"/>
              </a:defRPr>
            </a:lvl2pPr>
            <a:lvl3pPr marL="741320" indent="-223825">
              <a:buFont typeface="Wingdings" pitchFamily="2" charset="2"/>
              <a:buChar char=""/>
              <a:tabLst/>
              <a:defRPr>
                <a:latin typeface="+mn-lt"/>
              </a:defRPr>
            </a:lvl3pPr>
            <a:lvl4pPr marL="914346" indent="-173026">
              <a:buFont typeface="Wingdings" pitchFamily="2" charset="2"/>
              <a:buChar char=""/>
              <a:defRPr>
                <a:latin typeface="+mn-lt"/>
              </a:defRPr>
            </a:lvl4pPr>
            <a:lvl5pPr marL="1087374" indent="-17302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74735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BF3D-8EEA-4001-BD4B-46A943060752}"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189630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936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_Accent 1">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3"/>
            <a:ext cx="10240453" cy="997196"/>
          </a:xfrm>
        </p:spPr>
        <p:txBody>
          <a:bodyPr anchor="b" anchorCtr="0"/>
          <a:lstStyle>
            <a:lvl1pPr>
              <a:defRPr sz="7200"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8"/>
            <a:ext cx="10240453" cy="498599"/>
          </a:xfr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85687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_Accent 2">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3"/>
            <a:ext cx="10240453" cy="997196"/>
          </a:xfrm>
        </p:spPr>
        <p:txBody>
          <a:bodyPr anchor="b" anchorCtr="0"/>
          <a:lstStyle>
            <a:lvl1pPr>
              <a:defRPr sz="7200"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8"/>
            <a:ext cx="10240453" cy="498599"/>
          </a:xfr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82874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_Accent 3">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3"/>
            <a:ext cx="10240453" cy="997196"/>
          </a:xfrm>
        </p:spPr>
        <p:txBody>
          <a:bodyPr anchor="b" anchorCtr="0"/>
          <a:lstStyle>
            <a:lvl1pPr>
              <a:defRPr sz="7200"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0" y="3425828"/>
            <a:ext cx="10240453" cy="498599"/>
          </a:xfr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14952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Accent 1">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5"/>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4038642"/>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Title Accent 2">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5"/>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829814574"/>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Title Accent 3">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5"/>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776834055"/>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emo, Video - Accent 1">
    <p:bg bwMode="ltGray">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3301" y="5541269"/>
            <a:ext cx="4207336" cy="461665"/>
          </a:xfrm>
        </p:spPr>
        <p:txBody>
          <a:bodyPr>
            <a:noAutofit/>
          </a:bodyPr>
          <a:lstStyle>
            <a:lvl1pPr marL="0" indent="0" algn="l" defTabSz="914348" rtl="0" eaLnBrk="1" latinLnBrk="0" hangingPunct="1">
              <a:lnSpc>
                <a:spcPct val="90000"/>
              </a:lnSpc>
              <a:spcBef>
                <a:spcPts val="0"/>
              </a:spcBef>
              <a:buSzPct val="80000"/>
              <a:buFont typeface="Arial" pitchFamily="34" charset="0"/>
              <a:buNone/>
              <a:defRPr lang="en-US" sz="2400" kern="1200" dirty="0">
                <a:solidFill>
                  <a:schemeClr val="tx1">
                    <a:alpha val="99000"/>
                  </a:schemeClr>
                </a:solidFill>
                <a:latin typeface="+mn-lt"/>
                <a:ea typeface="+mn-ea"/>
                <a:cs typeface="+mn-cs"/>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68"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pPr marL="0" marR="0" lvl="0" indent="0" algn="l" defTabSz="914348"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893302" y="4160520"/>
            <a:ext cx="8871991" cy="1271016"/>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kumimoji="0" lang="en-US" sz="6667" b="0" i="0" u="none" strike="noStrike" kern="1200" cap="none" spc="-300"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marL="0" lvl="0" indent="0" algn="l" defTabSz="914348" rtl="0" eaLnBrk="1" latinLnBrk="0" hangingPunct="1">
              <a:lnSpc>
                <a:spcPct val="90000"/>
              </a:lnSpc>
              <a:spcBef>
                <a:spcPct val="20000"/>
              </a:spcBef>
              <a:buSzPct val="80000"/>
              <a:buFont typeface="Arial" pitchFamily="34" charset="0"/>
              <a:buNone/>
            </a:pPr>
            <a:r>
              <a:rPr lang="en-US" dirty="0" smtClean="0"/>
              <a:t>click to…</a:t>
            </a:r>
          </a:p>
        </p:txBody>
      </p:sp>
      <p:sp>
        <p:nvSpPr>
          <p:cNvPr id="5" name="Text Placeholder 4"/>
          <p:cNvSpPr>
            <a:spLocks noGrp="1"/>
          </p:cNvSpPr>
          <p:nvPr>
            <p:ph type="body" sz="quarter" idx="11"/>
          </p:nvPr>
        </p:nvSpPr>
        <p:spPr>
          <a:xfrm>
            <a:off x="1893302" y="1444752"/>
            <a:ext cx="8871991" cy="1527048"/>
          </a:xfrm>
        </p:spPr>
        <p:txBody>
          <a:bodyPr wrap="square" anchor="ctr">
            <a:noAutofit/>
          </a:bodyPr>
          <a:lstStyle>
            <a:lvl1pPr marL="0" indent="0" algn="l" defTabSz="914348" rtl="0" eaLnBrk="1" latinLnBrk="0" hangingPunct="1">
              <a:lnSpc>
                <a:spcPct val="90000"/>
              </a:lnSpc>
              <a:spcBef>
                <a:spcPct val="0"/>
              </a:spcBef>
              <a:buNone/>
              <a:defRPr lang="en-US" sz="5467" b="0" kern="1200" cap="none" spc="-100" baseline="0" dirty="0" smtClean="0">
                <a:ln w="3175">
                  <a:noFill/>
                </a:ln>
                <a:solidFill>
                  <a:schemeClr val="tx1">
                    <a:alpha val="99000"/>
                  </a:schemeClr>
                </a:solidFill>
                <a:effectLst/>
                <a:latin typeface="Segoe UI Light" pitchFamily="34"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val="2617051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mo, Video - Accent 2">
    <p:bg bwMode="ltGray">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3301" y="5541269"/>
            <a:ext cx="4207336" cy="461665"/>
          </a:xfrm>
        </p:spPr>
        <p:txBody>
          <a:bodyPr>
            <a:noAutofit/>
          </a:bodyPr>
          <a:lstStyle>
            <a:lvl1pPr marL="0" indent="0" algn="l" defTabSz="914348" rtl="0" eaLnBrk="1" latinLnBrk="0" hangingPunct="1">
              <a:lnSpc>
                <a:spcPct val="90000"/>
              </a:lnSpc>
              <a:spcBef>
                <a:spcPts val="0"/>
              </a:spcBef>
              <a:buSzPct val="80000"/>
              <a:buFont typeface="Arial" pitchFamily="34" charset="0"/>
              <a:buNone/>
              <a:defRPr lang="en-US" sz="2400" kern="1200" dirty="0">
                <a:solidFill>
                  <a:schemeClr val="tx1">
                    <a:alpha val="99000"/>
                  </a:schemeClr>
                </a:solidFill>
                <a:latin typeface="+mn-lt"/>
                <a:ea typeface="+mn-ea"/>
                <a:cs typeface="+mn-cs"/>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68"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pPr marL="0" marR="0" lvl="0" indent="0" algn="l" defTabSz="914348"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893302" y="4160520"/>
            <a:ext cx="8871991" cy="1271016"/>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kumimoji="0" lang="en-US" sz="6667" b="0" i="0" u="none" strike="noStrike" kern="1200" cap="none" spc="-300"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marL="0" lvl="0" indent="0" algn="l" defTabSz="914348" rtl="0" eaLnBrk="1" latinLnBrk="0" hangingPunct="1">
              <a:lnSpc>
                <a:spcPct val="90000"/>
              </a:lnSpc>
              <a:spcBef>
                <a:spcPct val="20000"/>
              </a:spcBef>
              <a:buSzPct val="80000"/>
              <a:buFont typeface="Arial" pitchFamily="34" charset="0"/>
              <a:buNone/>
            </a:pPr>
            <a:r>
              <a:rPr lang="en-US" dirty="0" smtClean="0"/>
              <a:t>click to…</a:t>
            </a:r>
          </a:p>
        </p:txBody>
      </p:sp>
      <p:sp>
        <p:nvSpPr>
          <p:cNvPr id="5" name="Text Placeholder 4"/>
          <p:cNvSpPr>
            <a:spLocks noGrp="1"/>
          </p:cNvSpPr>
          <p:nvPr>
            <p:ph type="body" sz="quarter" idx="11"/>
          </p:nvPr>
        </p:nvSpPr>
        <p:spPr>
          <a:xfrm>
            <a:off x="1893302" y="1444752"/>
            <a:ext cx="8871991" cy="1527048"/>
          </a:xfrm>
        </p:spPr>
        <p:txBody>
          <a:bodyPr wrap="square" anchor="ctr">
            <a:noAutofit/>
          </a:bodyPr>
          <a:lstStyle>
            <a:lvl1pPr marL="0" indent="0" algn="l" defTabSz="914348" rtl="0" eaLnBrk="1" latinLnBrk="0" hangingPunct="1">
              <a:lnSpc>
                <a:spcPct val="90000"/>
              </a:lnSpc>
              <a:spcBef>
                <a:spcPct val="0"/>
              </a:spcBef>
              <a:buNone/>
              <a:defRPr lang="en-US" sz="5467" b="0" kern="1200" cap="none" spc="-100" baseline="0" dirty="0" smtClean="0">
                <a:ln w="3175">
                  <a:noFill/>
                </a:ln>
                <a:solidFill>
                  <a:schemeClr val="tx1">
                    <a:alpha val="99000"/>
                  </a:schemeClr>
                </a:solidFill>
                <a:effectLst/>
                <a:latin typeface="Segoe UI Light" pitchFamily="34"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val="1786654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emo, Video - Accent 3">
    <p:bg bwMode="ltGray">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3301" y="5541269"/>
            <a:ext cx="4207336" cy="461665"/>
          </a:xfrm>
        </p:spPr>
        <p:txBody>
          <a:bodyPr>
            <a:noAutofit/>
          </a:bodyPr>
          <a:lstStyle>
            <a:lvl1pPr marL="0" indent="0" algn="l" defTabSz="914348" rtl="0" eaLnBrk="1" latinLnBrk="0" hangingPunct="1">
              <a:lnSpc>
                <a:spcPct val="90000"/>
              </a:lnSpc>
              <a:spcBef>
                <a:spcPts val="0"/>
              </a:spcBef>
              <a:buSzPct val="80000"/>
              <a:buFont typeface="Arial" pitchFamily="34" charset="0"/>
              <a:buNone/>
              <a:defRPr lang="en-US" sz="2400" kern="1200" dirty="0">
                <a:solidFill>
                  <a:schemeClr val="tx1">
                    <a:alpha val="99000"/>
                  </a:schemeClr>
                </a:solidFill>
                <a:latin typeface="+mn-lt"/>
                <a:ea typeface="+mn-ea"/>
                <a:cs typeface="+mn-cs"/>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68"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pPr marL="0" marR="0" lvl="0" indent="0" algn="l" defTabSz="914348"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893302" y="4160520"/>
            <a:ext cx="8871991" cy="1271016"/>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kumimoji="0" lang="en-US" sz="6667" b="0" i="0" u="none" strike="noStrike" kern="1200" cap="none" spc="-300"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marL="0" lvl="0" indent="0" algn="l" defTabSz="914348" rtl="0" eaLnBrk="1" latinLnBrk="0" hangingPunct="1">
              <a:lnSpc>
                <a:spcPct val="90000"/>
              </a:lnSpc>
              <a:spcBef>
                <a:spcPct val="20000"/>
              </a:spcBef>
              <a:buSzPct val="80000"/>
              <a:buFont typeface="Arial" pitchFamily="34" charset="0"/>
              <a:buNone/>
            </a:pPr>
            <a:r>
              <a:rPr lang="en-US" dirty="0" smtClean="0"/>
              <a:t>click to…</a:t>
            </a:r>
          </a:p>
        </p:txBody>
      </p:sp>
      <p:sp>
        <p:nvSpPr>
          <p:cNvPr id="5" name="Text Placeholder 4"/>
          <p:cNvSpPr>
            <a:spLocks noGrp="1"/>
          </p:cNvSpPr>
          <p:nvPr>
            <p:ph type="body" sz="quarter" idx="11"/>
          </p:nvPr>
        </p:nvSpPr>
        <p:spPr>
          <a:xfrm>
            <a:off x="1893302" y="1444752"/>
            <a:ext cx="8871991" cy="1527048"/>
          </a:xfrm>
        </p:spPr>
        <p:txBody>
          <a:bodyPr wrap="square" anchor="ctr">
            <a:noAutofit/>
          </a:bodyPr>
          <a:lstStyle>
            <a:lvl1pPr marL="0" indent="0" algn="l" defTabSz="914348" rtl="0" eaLnBrk="1" latinLnBrk="0" hangingPunct="1">
              <a:lnSpc>
                <a:spcPct val="90000"/>
              </a:lnSpc>
              <a:spcBef>
                <a:spcPct val="0"/>
              </a:spcBef>
              <a:buNone/>
              <a:defRPr lang="en-US" sz="5467" b="0" kern="1200" cap="none" spc="-100" baseline="0" dirty="0" smtClean="0">
                <a:ln w="3175">
                  <a:noFill/>
                </a:ln>
                <a:solidFill>
                  <a:schemeClr val="tx1">
                    <a:alpha val="99000"/>
                  </a:schemeClr>
                </a:solidFill>
                <a:effectLst/>
                <a:latin typeface="Segoe UI Light" pitchFamily="34"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val="1447552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 Accent 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35069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775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 Accent 2">
    <p:bg bwMode="ltGray">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692732"/>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 Accent 3">
    <p:bg bwMode="ltGray">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83326"/>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5" y="3877272"/>
            <a:ext cx="6273417" cy="1794661"/>
          </a:xfrm>
          <a:noFill/>
        </p:spPr>
        <p:txBody>
          <a:bodyPr lIns="146286" tIns="109714" rIns="146286" bIns="109714">
            <a:noAutofit/>
          </a:bodyPr>
          <a:lstStyle>
            <a:lvl1pPr marL="0" indent="0">
              <a:spcBef>
                <a:spcPts val="0"/>
              </a:spcBef>
              <a:buNone/>
              <a:defRPr sz="343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286" tIns="91429" rIns="146286" bIns="91429" anchor="t" anchorCtr="0"/>
          <a:lstStyle>
            <a:lvl1pPr>
              <a:defRPr sz="5881" spc="-99" baseline="0">
                <a:solidFill>
                  <a:srgbClr val="00188F"/>
                </a:soli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7" y="6196319"/>
            <a:ext cx="986067" cy="1912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5" y="560065"/>
            <a:ext cx="2599604" cy="383814"/>
          </a:xfrm>
          <a:prstGeom prst="rect">
            <a:avLst/>
          </a:prstGeom>
        </p:spPr>
      </p:pic>
    </p:spTree>
    <p:extLst>
      <p:ext uri="{BB962C8B-B14F-4D97-AF65-F5344CB8AC3E}">
        <p14:creationId xmlns:p14="http://schemas.microsoft.com/office/powerpoint/2010/main" val="2228297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sp>
        <p:nvSpPr>
          <p:cNvPr id="4" name="Text Placeholder 4"/>
          <p:cNvSpPr>
            <a:spLocks noGrp="1"/>
          </p:cNvSpPr>
          <p:nvPr>
            <p:ph type="body" sz="quarter" idx="12" hasCustomPrompt="1"/>
          </p:nvPr>
        </p:nvSpPr>
        <p:spPr>
          <a:xfrm>
            <a:off x="271105" y="3877272"/>
            <a:ext cx="6273417" cy="1794661"/>
          </a:xfrm>
          <a:noFill/>
        </p:spPr>
        <p:txBody>
          <a:bodyPr lIns="146286" tIns="109714" rIns="146286" bIns="109714">
            <a:noAutofit/>
          </a:bodyPr>
          <a:lstStyle>
            <a:lvl1pPr marL="0" indent="0">
              <a:spcBef>
                <a:spcPts val="0"/>
              </a:spcBef>
              <a:buNone/>
              <a:defRPr sz="3430" spc="0" baseline="0">
                <a:solidFill>
                  <a:srgbClr val="00188F"/>
                </a:solidFill>
                <a:latin typeface="+mj-lt"/>
              </a:defRPr>
            </a:lvl1pPr>
          </a:lstStyle>
          <a:p>
            <a:pPr lvl="0"/>
            <a:r>
              <a:rPr lang="en-US" dirty="0" smtClean="0"/>
              <a:t>Speaker Name</a:t>
            </a:r>
          </a:p>
        </p:txBody>
      </p:sp>
      <p:sp>
        <p:nvSpPr>
          <p:cNvPr id="5" name="Title 1"/>
          <p:cNvSpPr>
            <a:spLocks noGrp="1"/>
          </p:cNvSpPr>
          <p:nvPr>
            <p:ph type="title" hasCustomPrompt="1"/>
          </p:nvPr>
        </p:nvSpPr>
        <p:spPr>
          <a:xfrm>
            <a:off x="269303" y="2075840"/>
            <a:ext cx="9860610" cy="1801436"/>
          </a:xfrm>
          <a:noFill/>
        </p:spPr>
        <p:txBody>
          <a:bodyPr lIns="146286" tIns="91429" rIns="146286" bIns="91429" anchor="t" anchorCtr="0"/>
          <a:lstStyle>
            <a:lvl1pPr>
              <a:defRPr sz="5881" spc="-99" baseline="0">
                <a:solidFill>
                  <a:srgbClr val="00188F"/>
                </a:solidFill>
              </a:defRPr>
            </a:lvl1pPr>
          </a:lstStyle>
          <a:p>
            <a:r>
              <a:rPr lang="en-US" dirty="0" smtClean="0"/>
              <a:t>Presentation title</a:t>
            </a:r>
            <a:endParaRPr lang="en-US" dirty="0"/>
          </a:p>
        </p:txBody>
      </p:sp>
      <p:pic>
        <p:nvPicPr>
          <p:cNvPr id="6" name="Picture 5"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560066"/>
            <a:ext cx="2599604" cy="383815"/>
          </a:xfrm>
          <a:prstGeom prst="rect">
            <a:avLst/>
          </a:prstGeom>
        </p:spPr>
      </p:pic>
    </p:spTree>
    <p:extLst>
      <p:ext uri="{BB962C8B-B14F-4D97-AF65-F5344CB8AC3E}">
        <p14:creationId xmlns:p14="http://schemas.microsoft.com/office/powerpoint/2010/main" val="1809158362"/>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69238" y="2084172"/>
            <a:ext cx="8964248" cy="3586208"/>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3" y="2084187"/>
            <a:ext cx="8964185" cy="1793090"/>
          </a:xfrm>
          <a:noFill/>
        </p:spPr>
        <p:txBody>
          <a:bodyPr lIns="146286" tIns="91429" rIns="146286" bIns="91429" anchor="t" anchorCtr="0"/>
          <a:lstStyle>
            <a:lvl1pPr>
              <a:defRPr sz="5881" spc="-99"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69302" y="3878576"/>
            <a:ext cx="8964186" cy="1792326"/>
          </a:xfrm>
          <a:noFill/>
        </p:spPr>
        <p:txBody>
          <a:bodyPr lIns="146286" tIns="109714" rIns="146286" bIns="109714">
            <a:noAutofit/>
          </a:bodyPr>
          <a:lstStyle>
            <a:lvl1pPr marL="0" indent="0">
              <a:spcBef>
                <a:spcPts val="0"/>
              </a:spcBef>
              <a:buNone/>
              <a:defRPr sz="343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7" y="6196798"/>
            <a:ext cx="986067" cy="19031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7" y="560065"/>
            <a:ext cx="2599599" cy="383814"/>
          </a:xfrm>
          <a:prstGeom prst="rect">
            <a:avLst/>
          </a:prstGeom>
        </p:spPr>
      </p:pic>
    </p:spTree>
    <p:extLst>
      <p:ext uri="{BB962C8B-B14F-4D97-AF65-F5344CB8AC3E}">
        <p14:creationId xmlns:p14="http://schemas.microsoft.com/office/powerpoint/2010/main" val="3078134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188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5" y="3877272"/>
            <a:ext cx="6273417" cy="1794661"/>
          </a:xfrm>
          <a:noFill/>
        </p:spPr>
        <p:txBody>
          <a:bodyPr lIns="146286" tIns="109714" rIns="146286" bIns="109714">
            <a:noAutofit/>
          </a:bodyPr>
          <a:lstStyle>
            <a:lvl1pPr marL="0" indent="0">
              <a:spcBef>
                <a:spcPts val="0"/>
              </a:spcBef>
              <a:buNone/>
              <a:defRPr sz="343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286" tIns="91429" rIns="146286" bIns="91429" anchor="t" anchorCtr="0"/>
          <a:lstStyle>
            <a:lvl1pPr>
              <a:defRPr sz="5881" spc="-99"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7" y="6196319"/>
            <a:ext cx="986067" cy="191269"/>
          </a:xfrm>
          <a:prstGeom prst="rect">
            <a:avLst/>
          </a:prstGeom>
        </p:spPr>
      </p:pic>
      <p:pic>
        <p:nvPicPr>
          <p:cNvPr id="4" name="Picture 3" descr="Azure_logo_wht-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5" y="560066"/>
            <a:ext cx="2599604" cy="383815"/>
          </a:xfrm>
          <a:prstGeom prst="rect">
            <a:avLst/>
          </a:prstGeom>
        </p:spPr>
      </p:pic>
    </p:spTree>
    <p:extLst>
      <p:ext uri="{BB962C8B-B14F-4D97-AF65-F5344CB8AC3E}">
        <p14:creationId xmlns:p14="http://schemas.microsoft.com/office/powerpoint/2010/main" val="1412371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3"/>
            <a:ext cx="12192234" cy="68579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69302" y="2084147"/>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302" y="2082443"/>
            <a:ext cx="7172954" cy="1794808"/>
          </a:xfrm>
          <a:noFill/>
        </p:spPr>
        <p:txBody>
          <a:bodyPr lIns="146286" tIns="91429" rIns="146286" bIns="91429" anchor="t" anchorCtr="0"/>
          <a:lstStyle>
            <a:lvl1pPr>
              <a:defRPr sz="5881" spc="-99" baseline="0">
                <a:solidFill>
                  <a:srgbClr val="00188F"/>
                </a:soli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69303" y="3877258"/>
            <a:ext cx="7172954" cy="1789991"/>
          </a:xfrm>
        </p:spPr>
        <p:txBody>
          <a:bodyPr tIns="109714" bIns="109714">
            <a:noAutofit/>
          </a:bodyPr>
          <a:lstStyle>
            <a:lvl1pPr marL="0" indent="0">
              <a:spcBef>
                <a:spcPts val="0"/>
              </a:spcBef>
              <a:buNone/>
              <a:defRPr sz="3234">
                <a:solidFill>
                  <a:srgbClr val="00188F"/>
                </a:solidFill>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8214" y="6182036"/>
            <a:ext cx="986067" cy="19126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560065"/>
            <a:ext cx="2599604" cy="383814"/>
          </a:xfrm>
          <a:prstGeom prst="rect">
            <a:avLst/>
          </a:prstGeom>
        </p:spPr>
      </p:pic>
    </p:spTree>
    <p:extLst>
      <p:ext uri="{BB962C8B-B14F-4D97-AF65-F5344CB8AC3E}">
        <p14:creationId xmlns:p14="http://schemas.microsoft.com/office/powerpoint/2010/main" val="1393055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5 ">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
            <a:ext cx="12181493" cy="68579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69302" y="1187644"/>
            <a:ext cx="7171399" cy="3586208"/>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302" y="1187645"/>
            <a:ext cx="7171399" cy="1793108"/>
          </a:xfrm>
          <a:noFill/>
        </p:spPr>
        <p:txBody>
          <a:bodyPr lIns="146286" tIns="91429" rIns="146286" bIns="91429" anchor="t" anchorCtr="0"/>
          <a:lstStyle>
            <a:lvl1pPr>
              <a:defRPr sz="5881" spc="-99"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69302" y="2971411"/>
            <a:ext cx="7171399" cy="1794661"/>
          </a:xfrm>
          <a:noFill/>
        </p:spPr>
        <p:txBody>
          <a:bodyPr lIns="146286" tIns="109714" rIns="146286" bIns="109714">
            <a:noAutofit/>
          </a:bodyPr>
          <a:lstStyle>
            <a:lvl1pPr marL="0" indent="0">
              <a:spcBef>
                <a:spcPts val="0"/>
              </a:spcBef>
              <a:buNone/>
              <a:defRPr sz="3234"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pic>
        <p:nvPicPr>
          <p:cNvPr id="11" name="Picture 10"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560066"/>
            <a:ext cx="2599604" cy="383815"/>
          </a:xfrm>
          <a:prstGeom prst="rect">
            <a:avLst/>
          </a:prstGeom>
        </p:spPr>
      </p:pic>
    </p:spTree>
    <p:extLst>
      <p:ext uri="{BB962C8B-B14F-4D97-AF65-F5344CB8AC3E}">
        <p14:creationId xmlns:p14="http://schemas.microsoft.com/office/powerpoint/2010/main" val="3711419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 y="0"/>
            <a:ext cx="12191564" cy="686076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57347" y="6196666"/>
            <a:ext cx="986067" cy="191269"/>
          </a:xfrm>
          <a:prstGeom prst="rect">
            <a:avLst/>
          </a:prstGeom>
        </p:spPr>
      </p:pic>
      <p:sp>
        <p:nvSpPr>
          <p:cNvPr id="12" name="Rectangle 11"/>
          <p:cNvSpPr/>
          <p:nvPr userDrawn="1"/>
        </p:nvSpPr>
        <p:spPr bwMode="gray">
          <a:xfrm>
            <a:off x="269302" y="1187620"/>
            <a:ext cx="7171399" cy="4482760"/>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1793108"/>
          </a:xfrm>
          <a:noFill/>
        </p:spPr>
        <p:txBody>
          <a:bodyPr lIns="146286" tIns="91429" rIns="146286" bIns="91429" anchor="t" anchorCtr="0"/>
          <a:lstStyle>
            <a:lvl1pPr>
              <a:defRPr sz="5881" spc="-99"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2971386"/>
            <a:ext cx="7171399" cy="1794661"/>
          </a:xfrm>
          <a:noFill/>
        </p:spPr>
        <p:txBody>
          <a:bodyPr lIns="146286" tIns="109714" rIns="146286" bIns="109714">
            <a:noAutofit/>
          </a:bodyPr>
          <a:lstStyle>
            <a:lvl1pPr marL="0" indent="0">
              <a:spcBef>
                <a:spcPts val="0"/>
              </a:spcBef>
              <a:buNone/>
              <a:defRPr sz="3234"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9" name="Picture 8"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4953122"/>
            <a:ext cx="2599604" cy="383815"/>
          </a:xfrm>
          <a:prstGeom prst="rect">
            <a:avLst/>
          </a:prstGeom>
        </p:spPr>
      </p:pic>
    </p:spTree>
    <p:extLst>
      <p:ext uri="{BB962C8B-B14F-4D97-AF65-F5344CB8AC3E}">
        <p14:creationId xmlns:p14="http://schemas.microsoft.com/office/powerpoint/2010/main" val="1156982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4" y="2"/>
            <a:ext cx="12182534" cy="68579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sp>
        <p:nvSpPr>
          <p:cNvPr id="13" name="Rectangle 12"/>
          <p:cNvSpPr/>
          <p:nvPr userDrawn="1"/>
        </p:nvSpPr>
        <p:spPr bwMode="gray">
          <a:xfrm>
            <a:off x="269302" y="2084147"/>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286" tIns="91429" rIns="146286" bIns="91429" anchor="t" anchorCtr="0"/>
          <a:lstStyle>
            <a:lvl1pPr>
              <a:defRPr sz="5293" spc="-99" baseline="0">
                <a:solidFill>
                  <a:srgbClr val="00188F"/>
                </a:soli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8"/>
            <a:ext cx="7171399" cy="1789991"/>
          </a:xfrm>
        </p:spPr>
        <p:txBody>
          <a:bodyPr tIns="109714" bIns="109714">
            <a:noAutofit/>
          </a:bodyPr>
          <a:lstStyle>
            <a:lvl1pPr marL="0" indent="0">
              <a:spcBef>
                <a:spcPts val="0"/>
              </a:spcBef>
              <a:buNone/>
              <a:defRPr sz="3234">
                <a:solidFill>
                  <a:srgbClr val="00188F"/>
                </a:solidFill>
              </a:defRPr>
            </a:lvl1pPr>
          </a:lstStyle>
          <a:p>
            <a:pPr lvl="0"/>
            <a:r>
              <a:rPr lang="en-US" smtClean="0"/>
              <a:t>Click to edit Master text styles</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560065"/>
            <a:ext cx="2599604" cy="383814"/>
          </a:xfrm>
          <a:prstGeom prst="rect">
            <a:avLst/>
          </a:prstGeom>
        </p:spPr>
      </p:pic>
    </p:spTree>
    <p:extLst>
      <p:ext uri="{BB962C8B-B14F-4D97-AF65-F5344CB8AC3E}">
        <p14:creationId xmlns:p14="http://schemas.microsoft.com/office/powerpoint/2010/main" val="3105075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728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49"/>
            <a:ext cx="12192000" cy="685570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0167" y="6164665"/>
            <a:ext cx="986067" cy="191269"/>
          </a:xfrm>
          <a:prstGeom prst="rect">
            <a:avLst/>
          </a:prstGeom>
        </p:spPr>
      </p:pic>
      <p:sp>
        <p:nvSpPr>
          <p:cNvPr id="10" name="Rectangle 9"/>
          <p:cNvSpPr/>
          <p:nvPr userDrawn="1"/>
        </p:nvSpPr>
        <p:spPr bwMode="gray">
          <a:xfrm>
            <a:off x="269302" y="1187620"/>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286" tIns="91429" rIns="146286" bIns="91429" anchor="t" anchorCtr="0"/>
          <a:lstStyle>
            <a:lvl1pPr>
              <a:defRPr sz="5881" spc="-99" baseline="0">
                <a:solidFill>
                  <a:srgbClr val="000000"/>
                </a:soli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6"/>
            <a:ext cx="7171399" cy="1794661"/>
          </a:xfrm>
          <a:noFill/>
        </p:spPr>
        <p:txBody>
          <a:bodyPr lIns="146286" tIns="109714" rIns="146286" bIns="109714">
            <a:noAutofit/>
          </a:bodyPr>
          <a:lstStyle>
            <a:lvl1pPr marL="0" indent="0">
              <a:spcBef>
                <a:spcPts val="0"/>
              </a:spcBef>
              <a:buNone/>
              <a:defRPr sz="3234" spc="0" baseline="0">
                <a:solidFill>
                  <a:srgbClr val="000000"/>
                </a:solidFill>
                <a:latin typeface="+mj-lt"/>
              </a:defRPr>
            </a:lvl1pPr>
          </a:lstStyle>
          <a:p>
            <a:pPr lvl="0"/>
            <a:r>
              <a:rPr lang="en-US" dirty="0" smtClean="0"/>
              <a:t>Speaker Name</a:t>
            </a:r>
          </a:p>
        </p:txBody>
      </p:sp>
      <p:pic>
        <p:nvPicPr>
          <p:cNvPr id="13" name="Picture 12"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5" y="560066"/>
            <a:ext cx="2599604" cy="383815"/>
          </a:xfrm>
          <a:prstGeom prst="rect">
            <a:avLst/>
          </a:prstGeom>
        </p:spPr>
      </p:pic>
    </p:spTree>
    <p:extLst>
      <p:ext uri="{BB962C8B-B14F-4D97-AF65-F5344CB8AC3E}">
        <p14:creationId xmlns:p14="http://schemas.microsoft.com/office/powerpoint/2010/main" val="381966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1" y="1186357"/>
            <a:ext cx="9859116" cy="2697988"/>
          </a:xfrm>
          <a:noFill/>
        </p:spPr>
        <p:txBody>
          <a:bodyPr tIns="91429" bIns="91429" anchor="t" anchorCtr="0"/>
          <a:lstStyle>
            <a:lvl1pPr>
              <a:defRPr sz="7057" spc="-99"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2" y="3877279"/>
            <a:ext cx="9860673" cy="1793881"/>
          </a:xfrm>
          <a:noFill/>
        </p:spPr>
        <p:txBody>
          <a:bodyPr lIns="182856" tIns="146286" rIns="182856" bIns="146286">
            <a:noAutofit/>
          </a:bodyPr>
          <a:lstStyle>
            <a:lvl1pPr marL="0" indent="0">
              <a:spcBef>
                <a:spcPts val="0"/>
              </a:spcBef>
              <a:buNone/>
              <a:defRPr sz="343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59550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rgbClr val="00188F"/>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7"/>
            <a:ext cx="9859116" cy="2697988"/>
          </a:xfrm>
          <a:noFill/>
        </p:spPr>
        <p:txBody>
          <a:bodyPr tIns="91429" bIns="91429" anchor="t" anchorCtr="0"/>
          <a:lstStyle>
            <a:lvl1pPr>
              <a:defRPr sz="7057" spc="-99" baseline="0">
                <a:solidFill>
                  <a:srgbClr val="00188F"/>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2" y="3877279"/>
            <a:ext cx="9860673" cy="1793881"/>
          </a:xfrm>
          <a:noFill/>
        </p:spPr>
        <p:txBody>
          <a:bodyPr lIns="182856" tIns="146286" rIns="182856" bIns="146286">
            <a:noAutofit/>
          </a:bodyPr>
          <a:lstStyle>
            <a:lvl1pPr marL="0" indent="0">
              <a:spcBef>
                <a:spcPts val="0"/>
              </a:spcBef>
              <a:buNone/>
              <a:defRPr sz="343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56235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7"/>
            <a:ext cx="9859116" cy="2697988"/>
          </a:xfrm>
          <a:noFill/>
        </p:spPr>
        <p:txBody>
          <a:bodyPr tIns="91429" bIns="91429" anchor="t" anchorCtr="0"/>
          <a:lstStyle>
            <a:lvl1pPr>
              <a:defRPr sz="7057" spc="-99" baseline="0">
                <a:solidFill>
                  <a:srgbClr val="00188F"/>
                </a:solidFill>
              </a:defRPr>
            </a:lvl1pPr>
          </a:lstStyle>
          <a:p>
            <a:r>
              <a:rPr lang="en-US" dirty="0" smtClean="0"/>
              <a:t>Video title</a:t>
            </a:r>
            <a:endParaRPr lang="en-US" dirty="0"/>
          </a:p>
        </p:txBody>
      </p:sp>
    </p:spTree>
    <p:extLst>
      <p:ext uri="{BB962C8B-B14F-4D97-AF65-F5344CB8AC3E}">
        <p14:creationId xmlns:p14="http://schemas.microsoft.com/office/powerpoint/2010/main" val="21849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BCF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3" rIns="179215" bIns="143373" numCol="1" spcCol="0" rtlCol="0" fromWordArt="0" anchor="t" anchorCtr="0" forceAA="0" compatLnSpc="1">
            <a:prstTxWarp prst="textNoShape">
              <a:avLst/>
            </a:prstTxWarp>
            <a:noAutofit/>
          </a:bodyPr>
          <a:lstStyle/>
          <a:p>
            <a:pPr algn="ctr" defTabSz="91379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7"/>
            <a:ext cx="9859116" cy="2697988"/>
          </a:xfrm>
          <a:noFill/>
        </p:spPr>
        <p:txBody>
          <a:bodyPr tIns="91429" bIns="91429" anchor="t" anchorCtr="0"/>
          <a:lstStyle>
            <a:lvl1pPr>
              <a:defRPr sz="7057" spc="-99"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31180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240" y="1187620"/>
            <a:ext cx="8067798" cy="5200312"/>
          </a:xfrm>
          <a:noFill/>
        </p:spPr>
        <p:txBody>
          <a:bodyPr tIns="91429" bIns="91429" anchor="t" anchorCtr="0"/>
          <a:lstStyle>
            <a:lvl1pPr marL="0" marR="0" indent="0" algn="l" defTabSz="914064" rtl="0" eaLnBrk="1" fontAlgn="auto" latinLnBrk="0" hangingPunct="1">
              <a:lnSpc>
                <a:spcPct val="90000"/>
              </a:lnSpc>
              <a:spcBef>
                <a:spcPct val="0"/>
              </a:spcBef>
              <a:spcAft>
                <a:spcPts val="0"/>
              </a:spcAft>
              <a:buClrTx/>
              <a:buSzTx/>
              <a:buFontTx/>
              <a:buNone/>
              <a:tabLst/>
              <a:defRPr lang="en-US" sz="5881" smtClean="0">
                <a:solidFill>
                  <a:srgbClr val="FFFFFF"/>
                </a:solidFill>
              </a:defRPr>
            </a:lvl1pPr>
          </a:lstStyle>
          <a:p>
            <a:r>
              <a:rPr lang="en-US" dirty="0" smtClean="0"/>
              <a:t>Big statement</a:t>
            </a:r>
            <a:endParaRPr lang="en-US" dirty="0"/>
          </a:p>
        </p:txBody>
      </p:sp>
    </p:spTree>
    <p:extLst>
      <p:ext uri="{BB962C8B-B14F-4D97-AF65-F5344CB8AC3E}">
        <p14:creationId xmlns:p14="http://schemas.microsoft.com/office/powerpoint/2010/main" val="3936409820"/>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240" y="1187620"/>
            <a:ext cx="8067798" cy="5200312"/>
          </a:xfrm>
          <a:noFill/>
        </p:spPr>
        <p:txBody>
          <a:bodyPr tIns="91429" bIns="91429" anchor="t" anchorCtr="0"/>
          <a:lstStyle>
            <a:lvl1pPr marL="0" marR="0" indent="0" algn="l" defTabSz="914064" rtl="0" eaLnBrk="1" fontAlgn="auto" latinLnBrk="0" hangingPunct="1">
              <a:lnSpc>
                <a:spcPct val="90000"/>
              </a:lnSpc>
              <a:spcBef>
                <a:spcPct val="0"/>
              </a:spcBef>
              <a:spcAft>
                <a:spcPts val="0"/>
              </a:spcAft>
              <a:buClrTx/>
              <a:buSzTx/>
              <a:buFontTx/>
              <a:buNone/>
              <a:tabLst/>
              <a:defRPr lang="en-US" sz="5881" smtClean="0">
                <a:solidFill>
                  <a:schemeClr val="tx2"/>
                </a:solidFill>
              </a:defRPr>
            </a:lvl1pPr>
          </a:lstStyle>
          <a:p>
            <a:r>
              <a:rPr lang="en-US" dirty="0" smtClean="0"/>
              <a:t>Big statement</a:t>
            </a:r>
            <a:endParaRPr lang="en-US" dirty="0"/>
          </a:p>
        </p:txBody>
      </p:sp>
    </p:spTree>
    <p:extLst>
      <p:ext uri="{BB962C8B-B14F-4D97-AF65-F5344CB8AC3E}">
        <p14:creationId xmlns:p14="http://schemas.microsoft.com/office/powerpoint/2010/main" val="2540639313"/>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29" bIns="91429" anchor="t" anchorCtr="0"/>
          <a:lstStyle>
            <a:lvl1pPr>
              <a:defRPr sz="8625"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900450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29" bIns="91429" anchor="t" anchorCtr="0"/>
          <a:lstStyle>
            <a:lvl1pPr>
              <a:defRPr sz="8625" spc="-99" baseline="0">
                <a:solidFill>
                  <a:srgbClr val="00188F"/>
                </a:solidFill>
              </a:defRPr>
            </a:lvl1pPr>
          </a:lstStyle>
          <a:p>
            <a:r>
              <a:rPr lang="en-US" dirty="0" smtClean="0"/>
              <a:t>Section title</a:t>
            </a:r>
            <a:endParaRPr lang="en-US" dirty="0"/>
          </a:p>
        </p:txBody>
      </p:sp>
    </p:spTree>
    <p:extLst>
      <p:ext uri="{BB962C8B-B14F-4D97-AF65-F5344CB8AC3E}">
        <p14:creationId xmlns:p14="http://schemas.microsoft.com/office/powerpoint/2010/main" val="4226560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6977_Azure_Cloud_Full_091112.jpg"/>
          <p:cNvPicPr>
            <a:picLocks noChangeAspect="1"/>
          </p:cNvPicPr>
          <p:nvPr userDrawn="1"/>
        </p:nvPicPr>
        <p:blipFill rotWithShape="1">
          <a:blip r:embed="rId2">
            <a:extLst>
              <a:ext uri="{28A0092B-C50C-407E-A947-70E740481C1C}">
                <a14:useLocalDpi xmlns:a14="http://schemas.microsoft.com/office/drawing/2010/main" val="0"/>
              </a:ext>
            </a:extLst>
          </a:blip>
          <a:srcRect t="6812" r="35790" b="16230"/>
          <a:stretch/>
        </p:blipFill>
        <p:spPr>
          <a:xfrm>
            <a:off x="5529300" y="1"/>
            <a:ext cx="6662701" cy="6858001"/>
          </a:xfrm>
          <a:prstGeom prst="rect">
            <a:avLst/>
          </a:prstGeom>
        </p:spPr>
      </p:pic>
      <p:sp>
        <p:nvSpPr>
          <p:cNvPr id="3" name="Title 1"/>
          <p:cNvSpPr>
            <a:spLocks noGrp="1"/>
          </p:cNvSpPr>
          <p:nvPr>
            <p:ph type="title" hasCustomPrompt="1"/>
          </p:nvPr>
        </p:nvSpPr>
        <p:spPr>
          <a:xfrm>
            <a:off x="269239" y="2084174"/>
            <a:ext cx="11653523" cy="1796217"/>
          </a:xfrm>
          <a:noFill/>
        </p:spPr>
        <p:txBody>
          <a:bodyPr tIns="91429" bIns="91429" anchor="t" anchorCtr="0"/>
          <a:lstStyle>
            <a:lvl1pPr>
              <a:defRPr sz="8625" spc="-99" baseline="0">
                <a:solidFill>
                  <a:schemeClr val="tx2"/>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7514334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3012032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2"/>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auto">
          <a:xfrm>
            <a:off x="264581" y="1456608"/>
            <a:ext cx="4486783" cy="421339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8" tIns="143373" rIns="182818" bIns="143373" numCol="1" spcCol="0" rtlCol="0" fromWordArt="0" anchor="t" anchorCtr="0" forceAA="0" compatLnSpc="1">
            <a:prstTxWarp prst="textNoShape">
              <a:avLst/>
            </a:prstTxWarp>
            <a:noAutofit/>
          </a:bodyPr>
          <a:lstStyle/>
          <a:p>
            <a:pPr defTabSz="913798" fontAlgn="base">
              <a:lnSpc>
                <a:spcPct val="90000"/>
              </a:lnSpc>
              <a:spcBef>
                <a:spcPct val="0"/>
              </a:spcBef>
              <a:spcAft>
                <a:spcPct val="0"/>
              </a:spcAft>
            </a:pPr>
            <a:endParaRPr lang="en-US" sz="1960" dirty="0">
              <a:solidFill>
                <a:srgbClr val="00188F"/>
              </a:solidFill>
              <a:ea typeface="Segoe UI" pitchFamily="34" charset="0"/>
              <a:cs typeface="Segoe UI" pitchFamily="34" charset="0"/>
            </a:endParaRPr>
          </a:p>
        </p:txBody>
      </p:sp>
      <p:sp>
        <p:nvSpPr>
          <p:cNvPr id="8" name="Text Placeholder 5"/>
          <p:cNvSpPr>
            <a:spLocks noGrp="1"/>
          </p:cNvSpPr>
          <p:nvPr>
            <p:ph type="body" sz="quarter" idx="11"/>
          </p:nvPr>
        </p:nvSpPr>
        <p:spPr>
          <a:xfrm>
            <a:off x="5019928" y="1456606"/>
            <a:ext cx="6723860" cy="1975006"/>
          </a:xfrm>
        </p:spPr>
        <p:txBody>
          <a:bodyPr/>
          <a:lstStyle>
            <a:lvl1pPr marL="0" indent="0">
              <a:buNone/>
              <a:defRPr>
                <a:solidFill>
                  <a:srgbClr val="FFFFFF"/>
                </a:solidFill>
              </a:defRPr>
            </a:lvl1pPr>
            <a:lvl2pPr marL="0" indent="0">
              <a:buFontTx/>
              <a:buNone/>
              <a:defRPr sz="1960">
                <a:solidFill>
                  <a:srgbClr val="FFFFFF"/>
                </a:solidFill>
              </a:defRPr>
            </a:lvl2pPr>
            <a:lvl3pPr marL="224022" indent="0">
              <a:buNone/>
              <a:defRPr>
                <a:solidFill>
                  <a:srgbClr val="FFFFFF"/>
                </a:solidFill>
              </a:defRPr>
            </a:lvl3pPr>
            <a:lvl4pPr marL="448044" indent="0">
              <a:buNone/>
              <a:defRPr>
                <a:solidFill>
                  <a:srgbClr val="FFFFFF"/>
                </a:solidFill>
              </a:defRPr>
            </a:lvl4pPr>
            <a:lvl5pPr marL="672066" indent="0">
              <a:buNone/>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5471203"/>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12">
                <a:solidFill>
                  <a:schemeClr val="tx2"/>
                </a:solidFill>
              </a:defRPr>
            </a:lvl1pPr>
          </a:lstStyle>
          <a:p>
            <a:r>
              <a:rPr lang="en-US" smtClean="0"/>
              <a:t>Click to edit Master title style</a:t>
            </a:r>
            <a:endParaRPr lang="en-US" dirty="0"/>
          </a:p>
        </p:txBody>
      </p:sp>
      <p:sp>
        <p:nvSpPr>
          <p:cNvPr id="7" name="Rectangle 6"/>
          <p:cNvSpPr/>
          <p:nvPr userDrawn="1"/>
        </p:nvSpPr>
        <p:spPr bwMode="auto">
          <a:xfrm>
            <a:off x="0" y="1187622"/>
            <a:ext cx="3854939" cy="39448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854962" y="1187622"/>
            <a:ext cx="3854939" cy="3944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709547" y="1187622"/>
            <a:ext cx="3854939" cy="3944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 Placeholder 5"/>
          <p:cNvSpPr>
            <a:spLocks noGrp="1"/>
          </p:cNvSpPr>
          <p:nvPr>
            <p:ph type="body" sz="quarter" idx="10" hasCustomPrompt="1"/>
          </p:nvPr>
        </p:nvSpPr>
        <p:spPr>
          <a:xfrm>
            <a:off x="269240" y="5132431"/>
            <a:ext cx="3406440" cy="45766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22" indent="0">
              <a:buNone/>
              <a:defRPr/>
            </a:lvl3pPr>
            <a:lvl4pPr marL="448044" indent="0">
              <a:buNone/>
              <a:defRPr/>
            </a:lvl4pPr>
            <a:lvl5pPr marL="672066" indent="0">
              <a:buNone/>
              <a:defRPr/>
            </a:lvl5pPr>
          </a:lstStyle>
          <a:p>
            <a:pPr lvl="1"/>
            <a:r>
              <a:rPr lang="en-US" dirty="0" smtClean="0"/>
              <a:t>Second level</a:t>
            </a:r>
          </a:p>
        </p:txBody>
      </p:sp>
      <p:sp>
        <p:nvSpPr>
          <p:cNvPr id="18" name="Text Placeholder 5"/>
          <p:cNvSpPr>
            <a:spLocks noGrp="1"/>
          </p:cNvSpPr>
          <p:nvPr>
            <p:ph type="body" sz="quarter" idx="11" hasCustomPrompt="1"/>
          </p:nvPr>
        </p:nvSpPr>
        <p:spPr>
          <a:xfrm>
            <a:off x="3854962" y="5132431"/>
            <a:ext cx="3585723" cy="45766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22" indent="0">
              <a:buNone/>
              <a:defRPr/>
            </a:lvl3pPr>
            <a:lvl4pPr marL="448044" indent="0">
              <a:buNone/>
              <a:defRPr/>
            </a:lvl4pPr>
            <a:lvl5pPr marL="672066" indent="0">
              <a:buNone/>
              <a:defRPr/>
            </a:lvl5pPr>
          </a:lstStyle>
          <a:p>
            <a:pPr lvl="1"/>
            <a:r>
              <a:rPr lang="en-US" dirty="0" smtClean="0"/>
              <a:t>Second level</a:t>
            </a:r>
          </a:p>
        </p:txBody>
      </p:sp>
      <p:sp>
        <p:nvSpPr>
          <p:cNvPr id="19" name="Text Placeholder 5"/>
          <p:cNvSpPr>
            <a:spLocks noGrp="1"/>
          </p:cNvSpPr>
          <p:nvPr>
            <p:ph type="body" sz="quarter" idx="12" hasCustomPrompt="1"/>
          </p:nvPr>
        </p:nvSpPr>
        <p:spPr>
          <a:xfrm>
            <a:off x="7709547" y="5132431"/>
            <a:ext cx="3585723" cy="45766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22" indent="0">
              <a:buNone/>
              <a:defRPr/>
            </a:lvl3pPr>
            <a:lvl4pPr marL="448044" indent="0">
              <a:buNone/>
              <a:defRPr/>
            </a:lvl4pPr>
            <a:lvl5pPr marL="672066" indent="0">
              <a:buNone/>
              <a:defRPr/>
            </a:lvl5pPr>
          </a:lstStyle>
          <a:p>
            <a:pPr lvl="1"/>
            <a:r>
              <a:rPr lang="en-US" dirty="0" smtClean="0"/>
              <a:t>Second level</a:t>
            </a:r>
          </a:p>
        </p:txBody>
      </p:sp>
    </p:spTree>
    <p:extLst>
      <p:ext uri="{BB962C8B-B14F-4D97-AF65-F5344CB8AC3E}">
        <p14:creationId xmlns:p14="http://schemas.microsoft.com/office/powerpoint/2010/main" val="152105930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solidFill>
                  <a:srgbClr val="00188F"/>
                </a:solidFill>
              </a:defRPr>
            </a:lvl1pPr>
            <a:lvl2pPr marL="0" indent="0">
              <a:buFontTx/>
              <a:buNone/>
              <a:defRPr sz="1960"/>
            </a:lvl2pPr>
            <a:lvl3pPr marL="224022" indent="0">
              <a:buNone/>
              <a:defRPr/>
            </a:lvl3pPr>
            <a:lvl4pPr marL="448044" indent="0">
              <a:buNone/>
              <a:defRPr/>
            </a:lvl4pPr>
            <a:lvl5pPr marL="67206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804912"/>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22" indent="0">
              <a:buNone/>
              <a:defRPr/>
            </a:lvl3pPr>
            <a:lvl4pPr marL="448044" indent="0">
              <a:buNone/>
              <a:defRPr/>
            </a:lvl4pPr>
            <a:lvl5pPr marL="67206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203089"/>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647"/>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3005000"/>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647"/>
          </a:xfrm>
        </p:spPr>
        <p:txBody>
          <a:bodyPr>
            <a:spAutoFit/>
          </a:bodyPr>
          <a:lstStyle>
            <a:lvl1pPr>
              <a:defRPr>
                <a:solidFill>
                  <a:srgbClr val="00188F"/>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2531857"/>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7"/>
            <a:ext cx="5378548" cy="2420188"/>
          </a:xfrm>
        </p:spPr>
        <p:txBody>
          <a:bodyPr wrap="square">
            <a:spAutoFit/>
          </a:bodyPr>
          <a:lstStyle>
            <a:lvl1pPr marL="0" indent="0">
              <a:spcBef>
                <a:spcPts val="1200"/>
              </a:spcBef>
              <a:buClr>
                <a:schemeClr val="tx1"/>
              </a:buClr>
              <a:buFont typeface="Wingdings" pitchFamily="2" charset="2"/>
              <a:buNone/>
              <a:defRPr sz="3430">
                <a:solidFill>
                  <a:srgbClr val="00188F"/>
                </a:solidFill>
              </a:defRPr>
            </a:lvl1pPr>
            <a:lvl2pPr marL="0" indent="0">
              <a:buNone/>
              <a:defRPr sz="1960"/>
            </a:lvl2pPr>
            <a:lvl3pPr marL="227133" indent="0">
              <a:buNone/>
              <a:tabLst/>
              <a:defRPr sz="1960"/>
            </a:lvl3pPr>
            <a:lvl4pPr marL="451156" indent="0">
              <a:buNone/>
              <a:defRPr/>
            </a:lvl4pPr>
            <a:lvl5pPr marL="67206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7" y="1189177"/>
            <a:ext cx="5378548" cy="2420188"/>
          </a:xfrm>
        </p:spPr>
        <p:txBody>
          <a:bodyPr wrap="square">
            <a:spAutoFit/>
          </a:bodyPr>
          <a:lstStyle>
            <a:lvl1pPr marL="0" indent="0">
              <a:spcBef>
                <a:spcPts val="1200"/>
              </a:spcBef>
              <a:buClr>
                <a:schemeClr val="tx1"/>
              </a:buClr>
              <a:buFont typeface="Wingdings" pitchFamily="2" charset="2"/>
              <a:buNone/>
              <a:defRPr sz="3430">
                <a:solidFill>
                  <a:srgbClr val="00188F"/>
                </a:solidFill>
              </a:defRPr>
            </a:lvl1pPr>
            <a:lvl2pPr marL="0" indent="0">
              <a:buNone/>
              <a:defRPr sz="1960"/>
            </a:lvl2pPr>
            <a:lvl3pPr marL="227133" indent="0">
              <a:buNone/>
              <a:tabLst/>
              <a:defRPr sz="1960"/>
            </a:lvl3pPr>
            <a:lvl4pPr marL="451156" indent="0">
              <a:buNone/>
              <a:defRPr/>
            </a:lvl4pPr>
            <a:lvl5pPr marL="67206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2349265"/>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7"/>
            <a:ext cx="5378548" cy="2420188"/>
          </a:xfrm>
        </p:spPr>
        <p:txBody>
          <a:bodyPr wrap="square">
            <a:spAutoFit/>
          </a:bodyPr>
          <a:lstStyle>
            <a:lvl1pPr marL="0" indent="0">
              <a:spcBef>
                <a:spcPts val="1200"/>
              </a:spcBef>
              <a:buClr>
                <a:schemeClr val="tx1"/>
              </a:buClr>
              <a:buFont typeface="Wingdings" pitchFamily="2" charset="2"/>
              <a:buNone/>
              <a:defRPr sz="3430"/>
            </a:lvl1pPr>
            <a:lvl2pPr marL="0" indent="0">
              <a:buNone/>
              <a:defRPr sz="1960"/>
            </a:lvl2pPr>
            <a:lvl3pPr marL="227133" indent="0">
              <a:buNone/>
              <a:tabLst/>
              <a:defRPr sz="1960"/>
            </a:lvl3pPr>
            <a:lvl4pPr marL="451156" indent="0">
              <a:buNone/>
              <a:defRPr/>
            </a:lvl4pPr>
            <a:lvl5pPr marL="67206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7" y="1189177"/>
            <a:ext cx="5378548" cy="2420188"/>
          </a:xfrm>
        </p:spPr>
        <p:txBody>
          <a:bodyPr wrap="square">
            <a:spAutoFit/>
          </a:bodyPr>
          <a:lstStyle>
            <a:lvl1pPr marL="0" indent="0">
              <a:spcBef>
                <a:spcPts val="1200"/>
              </a:spcBef>
              <a:buClr>
                <a:schemeClr val="tx1"/>
              </a:buClr>
              <a:buFont typeface="Wingdings" pitchFamily="2" charset="2"/>
              <a:buNone/>
              <a:defRPr sz="3430"/>
            </a:lvl1pPr>
            <a:lvl2pPr marL="0" indent="0">
              <a:buNone/>
              <a:defRPr sz="1960"/>
            </a:lvl2pPr>
            <a:lvl3pPr marL="227133" indent="0">
              <a:buNone/>
              <a:tabLst/>
              <a:defRPr sz="1960"/>
            </a:lvl3pPr>
            <a:lvl4pPr marL="451156" indent="0">
              <a:buNone/>
              <a:defRPr/>
            </a:lvl4pPr>
            <a:lvl5pPr marL="67206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891773"/>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7"/>
            <a:ext cx="5378548" cy="2486578"/>
          </a:xfrm>
        </p:spPr>
        <p:txBody>
          <a:bodyPr wrap="square">
            <a:spAutoFit/>
          </a:bodyPr>
          <a:lstStyle>
            <a:lvl1pPr marL="281584" indent="-281584">
              <a:spcBef>
                <a:spcPts val="1200"/>
              </a:spcBef>
              <a:buClr>
                <a:schemeClr val="tx1"/>
              </a:buClr>
              <a:buFont typeface="Arial" pitchFamily="34" charset="0"/>
              <a:buChar char="•"/>
              <a:defRPr sz="3430"/>
            </a:lvl1pPr>
            <a:lvl2pPr marL="520529" indent="-228525">
              <a:defRPr sz="2352"/>
            </a:lvl2pPr>
            <a:lvl3pPr marL="685576" indent="-165047">
              <a:tabLst/>
              <a:defRPr sz="1960"/>
            </a:lvl3pPr>
            <a:lvl4pPr marL="863316" indent="-177742">
              <a:defRPr/>
            </a:lvl4pPr>
            <a:lvl5pPr marL="1028363" indent="-16504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7" y="1189177"/>
            <a:ext cx="5378548" cy="2486578"/>
          </a:xfrm>
        </p:spPr>
        <p:txBody>
          <a:bodyPr wrap="square">
            <a:spAutoFit/>
          </a:bodyPr>
          <a:lstStyle>
            <a:lvl1pPr marL="281584" indent="-281584">
              <a:spcBef>
                <a:spcPts val="1200"/>
              </a:spcBef>
              <a:buClr>
                <a:schemeClr val="tx1"/>
              </a:buClr>
              <a:buFont typeface="Arial" pitchFamily="34" charset="0"/>
              <a:buChar char="•"/>
              <a:defRPr sz="3430"/>
            </a:lvl1pPr>
            <a:lvl2pPr marL="520529" indent="-228525">
              <a:defRPr sz="2352"/>
            </a:lvl2pPr>
            <a:lvl3pPr marL="685576" indent="-165047">
              <a:tabLst/>
              <a:defRPr sz="1960"/>
            </a:lvl3pPr>
            <a:lvl4pPr marL="863316" indent="-177742">
              <a:defRPr/>
            </a:lvl4pPr>
            <a:lvl5pPr marL="1028363" indent="-16504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932635"/>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189177"/>
            <a:ext cx="5378548" cy="2486578"/>
          </a:xfrm>
        </p:spPr>
        <p:txBody>
          <a:bodyPr wrap="square">
            <a:spAutoFit/>
          </a:bodyPr>
          <a:lstStyle>
            <a:lvl1pPr marL="281584" indent="-281584">
              <a:spcBef>
                <a:spcPts val="1200"/>
              </a:spcBef>
              <a:buClrTx/>
              <a:buFont typeface="Arial" pitchFamily="34" charset="0"/>
              <a:buChar char="•"/>
              <a:defRPr sz="3430">
                <a:solidFill>
                  <a:srgbClr val="00188F"/>
                </a:solidFill>
              </a:defRPr>
            </a:lvl1pPr>
            <a:lvl2pPr marL="520529" indent="-228525">
              <a:defRPr sz="2352"/>
            </a:lvl2pPr>
            <a:lvl3pPr marL="685576" indent="-165047">
              <a:tabLst/>
              <a:defRPr sz="1960"/>
            </a:lvl3pPr>
            <a:lvl4pPr marL="863316" indent="-177742">
              <a:defRPr/>
            </a:lvl4pPr>
            <a:lvl5pPr marL="1028363" indent="-16504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7" y="1189177"/>
            <a:ext cx="5378548" cy="2486578"/>
          </a:xfrm>
        </p:spPr>
        <p:txBody>
          <a:bodyPr wrap="square">
            <a:spAutoFit/>
          </a:bodyPr>
          <a:lstStyle>
            <a:lvl1pPr marL="281584" indent="-281584">
              <a:spcBef>
                <a:spcPts val="1200"/>
              </a:spcBef>
              <a:buClrTx/>
              <a:buFont typeface="Arial" pitchFamily="34" charset="0"/>
              <a:buChar char="•"/>
              <a:defRPr sz="3430">
                <a:solidFill>
                  <a:srgbClr val="00188F"/>
                </a:solidFill>
              </a:defRPr>
            </a:lvl1pPr>
            <a:lvl2pPr marL="520529" indent="-228525">
              <a:defRPr sz="2352"/>
            </a:lvl2pPr>
            <a:lvl3pPr marL="685576" indent="-165047">
              <a:tabLst/>
              <a:defRPr sz="1960"/>
            </a:lvl3pPr>
            <a:lvl4pPr marL="863316" indent="-177742">
              <a:defRPr/>
            </a:lvl4pPr>
            <a:lvl5pPr marL="1028363" indent="-16504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46282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solidFill>
                  <a:schemeClr val="tx1">
                    <a:alpha val="99000"/>
                  </a:schemeClr>
                </a:soli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1917421237"/>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5030629"/>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260112"/>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2880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BC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7518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D8C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310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4" tIns="45704" rIns="45704" bIns="45704" numCol="1" spcCol="0" rtlCol="0" fromWordArt="0" anchor="ctr" anchorCtr="0" forceAA="0" compatLnSpc="1">
            <a:prstTxWarp prst="textNoShape">
              <a:avLst/>
            </a:prstTxWarp>
            <a:noAutofit/>
          </a:bodyPr>
          <a:lstStyle/>
          <a:p>
            <a:pPr algn="ctr" defTabSz="913798"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1" y="1197321"/>
            <a:ext cx="11653522" cy="1956974"/>
          </a:xfrm>
        </p:spPr>
        <p:txBody>
          <a:bodyPr/>
          <a:lstStyle>
            <a:lvl1pPr marL="0" indent="0">
              <a:buNone/>
              <a:defRPr sz="3234">
                <a:gradFill>
                  <a:gsLst>
                    <a:gs pos="1250">
                      <a:srgbClr val="000000"/>
                    </a:gs>
                    <a:gs pos="100000">
                      <a:srgbClr val="000000"/>
                    </a:gs>
                  </a:gsLst>
                  <a:lin ang="5400000" scaled="0"/>
                </a:gradFill>
                <a:latin typeface="Segoe UI" pitchFamily="34" charset="0"/>
                <a:cs typeface="Segoe UI" pitchFamily="34" charset="0"/>
              </a:defRPr>
            </a:lvl1pPr>
            <a:lvl2pPr marL="339613" indent="0">
              <a:buNone/>
              <a:defRPr>
                <a:gradFill>
                  <a:gsLst>
                    <a:gs pos="1250">
                      <a:srgbClr val="000000"/>
                    </a:gs>
                    <a:gs pos="100000">
                      <a:srgbClr val="000000"/>
                    </a:gs>
                  </a:gsLst>
                  <a:lin ang="5400000" scaled="0"/>
                </a:gradFill>
                <a:latin typeface="Segoe UI" pitchFamily="34" charset="0"/>
                <a:cs typeface="Segoe UI" pitchFamily="34" charset="0"/>
              </a:defRPr>
            </a:lvl2pPr>
            <a:lvl3pPr marL="57290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251"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950"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983901"/>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9"/>
            <a:ext cx="11653523" cy="2426765"/>
          </a:xfrm>
          <a:prstGeom prst="rect">
            <a:avLst/>
          </a:prstGeom>
        </p:spPr>
        <p:txBody>
          <a:bodyPr/>
          <a:lstStyle>
            <a:lvl1pPr marL="284696" indent="-284696">
              <a:buClr>
                <a:schemeClr val="tx1"/>
              </a:buClr>
              <a:buSzPct val="90000"/>
              <a:buFont typeface="Arial" pitchFamily="34" charset="0"/>
              <a:buChar char="•"/>
              <a:defRPr sz="343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56" indent="-275361">
              <a:buClr>
                <a:schemeClr val="tx1"/>
              </a:buClr>
              <a:buSzPct val="90000"/>
              <a:buFont typeface="Arial" pitchFamily="34" charset="0"/>
              <a:buChar char="•"/>
              <a:defRPr sz="323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51" indent="-284696">
              <a:buClr>
                <a:schemeClr val="tx1"/>
              </a:buClr>
              <a:buSzPct val="90000"/>
              <a:buFont typeface="Arial" pitchFamily="34" charset="0"/>
              <a:buChar char="•"/>
              <a:defRPr sz="2842">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74" indent="-224022">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95" indent="-224022">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7"/>
            <a:ext cx="12192001" cy="619126"/>
          </a:xfrm>
          <a:prstGeom prst="rect">
            <a:avLst/>
          </a:prstGeom>
          <a:solidFill>
            <a:srgbClr val="FFFF99"/>
          </a:solidFill>
        </p:spPr>
        <p:txBody>
          <a:bodyPr wrap="square" lIns="155437" tIns="77719" rIns="155437" bIns="77719" anchor="b" anchorCtr="0">
            <a:noAutofit/>
          </a:bodyPr>
          <a:lstStyle>
            <a:lvl1pPr algn="r">
              <a:buFont typeface="Arial" pitchFamily="34" charset="0"/>
              <a:buNone/>
              <a:defRPr sz="3626" spc="-4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028688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5" y="3877273"/>
            <a:ext cx="6273418" cy="1794661"/>
          </a:xfrm>
          <a:noFill/>
        </p:spPr>
        <p:txBody>
          <a:bodyPr lIns="146286" tIns="109714" rIns="146286" bIns="109714">
            <a:noAutofit/>
          </a:bodyPr>
          <a:lstStyle>
            <a:lvl1pPr marL="0" indent="0">
              <a:spcBef>
                <a:spcPts val="0"/>
              </a:spcBef>
              <a:buNone/>
              <a:defRPr sz="343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6" y="2075841"/>
            <a:ext cx="9860609" cy="1801436"/>
          </a:xfrm>
          <a:noFill/>
        </p:spPr>
        <p:txBody>
          <a:bodyPr lIns="146286" tIns="91429" rIns="146286" bIns="91429" anchor="t" anchorCtr="0"/>
          <a:lstStyle>
            <a:lvl1pPr>
              <a:defRPr sz="5880" spc="-99" baseline="0">
                <a:solidFill>
                  <a:srgbClr val="00188F"/>
                </a:soli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8" y="6196320"/>
            <a:ext cx="986067" cy="1912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1355092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sp>
        <p:nvSpPr>
          <p:cNvPr id="4" name="Text Placeholder 4"/>
          <p:cNvSpPr>
            <a:spLocks noGrp="1"/>
          </p:cNvSpPr>
          <p:nvPr>
            <p:ph type="body" sz="quarter" idx="12" hasCustomPrompt="1"/>
          </p:nvPr>
        </p:nvSpPr>
        <p:spPr>
          <a:xfrm>
            <a:off x="271105" y="3877273"/>
            <a:ext cx="6273418" cy="1794661"/>
          </a:xfrm>
          <a:noFill/>
        </p:spPr>
        <p:txBody>
          <a:bodyPr lIns="146286" tIns="109714" rIns="146286" bIns="109714">
            <a:noAutofit/>
          </a:bodyPr>
          <a:lstStyle>
            <a:lvl1pPr marL="0" indent="0">
              <a:spcBef>
                <a:spcPts val="0"/>
              </a:spcBef>
              <a:buNone/>
              <a:defRPr sz="3430" spc="0" baseline="0">
                <a:solidFill>
                  <a:srgbClr val="00188F"/>
                </a:solidFill>
                <a:latin typeface="+mj-lt"/>
              </a:defRPr>
            </a:lvl1pPr>
          </a:lstStyle>
          <a:p>
            <a:pPr lvl="0"/>
            <a:r>
              <a:rPr lang="en-US" dirty="0" smtClean="0"/>
              <a:t>Speaker Name</a:t>
            </a:r>
          </a:p>
        </p:txBody>
      </p:sp>
      <p:sp>
        <p:nvSpPr>
          <p:cNvPr id="5" name="Title 1"/>
          <p:cNvSpPr>
            <a:spLocks noGrp="1"/>
          </p:cNvSpPr>
          <p:nvPr>
            <p:ph type="title" hasCustomPrompt="1"/>
          </p:nvPr>
        </p:nvSpPr>
        <p:spPr>
          <a:xfrm>
            <a:off x="269306" y="2075841"/>
            <a:ext cx="9860609" cy="1801436"/>
          </a:xfrm>
          <a:noFill/>
        </p:spPr>
        <p:txBody>
          <a:bodyPr lIns="146286" tIns="91429" rIns="146286" bIns="91429" anchor="t" anchorCtr="0"/>
          <a:lstStyle>
            <a:lvl1pPr>
              <a:defRPr sz="5880" spc="-99" baseline="0">
                <a:solidFill>
                  <a:srgbClr val="00188F"/>
                </a:solidFill>
              </a:defRPr>
            </a:lvl1pPr>
          </a:lstStyle>
          <a:p>
            <a:r>
              <a:rPr lang="en-US" dirty="0" smtClean="0"/>
              <a:t>Presentation title</a:t>
            </a:r>
            <a:endParaRPr lang="en-US" dirty="0"/>
          </a:p>
        </p:txBody>
      </p:sp>
      <p:pic>
        <p:nvPicPr>
          <p:cNvPr id="6" name="Picture 5"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1293242129"/>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69238" y="2084172"/>
            <a:ext cx="8964248" cy="3586208"/>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4" y="2084188"/>
            <a:ext cx="8964185" cy="1793091"/>
          </a:xfrm>
          <a:noFill/>
        </p:spPr>
        <p:txBody>
          <a:bodyPr lIns="146286" tIns="91429" rIns="146286" bIns="91429" anchor="t" anchorCtr="0"/>
          <a:lstStyle>
            <a:lvl1pPr>
              <a:defRPr sz="5880" spc="-99"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69303" y="3878578"/>
            <a:ext cx="8964186" cy="1792327"/>
          </a:xfrm>
          <a:noFill/>
        </p:spPr>
        <p:txBody>
          <a:bodyPr lIns="146286" tIns="109714" rIns="146286" bIns="109714">
            <a:noAutofit/>
          </a:bodyPr>
          <a:lstStyle>
            <a:lvl1pPr marL="0" indent="0">
              <a:spcBef>
                <a:spcPts val="0"/>
              </a:spcBef>
              <a:buNone/>
              <a:defRPr sz="343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8" y="6196799"/>
            <a:ext cx="986067" cy="19031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7" y="560067"/>
            <a:ext cx="2599599" cy="383815"/>
          </a:xfrm>
          <a:prstGeom prst="rect">
            <a:avLst/>
          </a:prstGeom>
        </p:spPr>
      </p:pic>
    </p:spTree>
    <p:extLst>
      <p:ext uri="{BB962C8B-B14F-4D97-AF65-F5344CB8AC3E}">
        <p14:creationId xmlns:p14="http://schemas.microsoft.com/office/powerpoint/2010/main" val="31967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solidFill>
                  <a:schemeClr val="tx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tx2">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solidFill>
                  <a:schemeClr val="tx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3504324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188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5" y="3877273"/>
            <a:ext cx="6273418" cy="1794661"/>
          </a:xfrm>
          <a:noFill/>
        </p:spPr>
        <p:txBody>
          <a:bodyPr lIns="146286" tIns="109714" rIns="146286" bIns="109714">
            <a:noAutofit/>
          </a:bodyPr>
          <a:lstStyle>
            <a:lvl1pPr marL="0" indent="0">
              <a:spcBef>
                <a:spcPts val="0"/>
              </a:spcBef>
              <a:buNone/>
              <a:defRPr sz="343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6" y="2075841"/>
            <a:ext cx="9860609" cy="1801436"/>
          </a:xfrm>
          <a:noFill/>
        </p:spPr>
        <p:txBody>
          <a:bodyPr lIns="146286" tIns="91429" rIns="146286" bIns="91429" anchor="t" anchorCtr="0"/>
          <a:lstStyle>
            <a:lvl1pPr>
              <a:defRPr sz="5880" spc="-99"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757348" y="6196320"/>
            <a:ext cx="986067" cy="191269"/>
          </a:xfrm>
          <a:prstGeom prst="rect">
            <a:avLst/>
          </a:prstGeom>
        </p:spPr>
      </p:pic>
      <p:pic>
        <p:nvPicPr>
          <p:cNvPr id="4" name="Picture 3" descr="Azure_logo_wht-0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27620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
            <a:ext cx="12192235" cy="68579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69303" y="2084147"/>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304" y="2082443"/>
            <a:ext cx="7172953" cy="1794808"/>
          </a:xfrm>
          <a:noFill/>
        </p:spPr>
        <p:txBody>
          <a:bodyPr lIns="146286" tIns="91429" rIns="146286" bIns="91429" anchor="t" anchorCtr="0"/>
          <a:lstStyle>
            <a:lvl1pPr>
              <a:defRPr sz="5880" spc="-99" baseline="0">
                <a:solidFill>
                  <a:srgbClr val="00188F"/>
                </a:soli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69306" y="3877259"/>
            <a:ext cx="7172953" cy="1789991"/>
          </a:xfrm>
        </p:spPr>
        <p:txBody>
          <a:bodyPr tIns="109714" bIns="109714">
            <a:noAutofit/>
          </a:bodyPr>
          <a:lstStyle>
            <a:lvl1pPr marL="0" indent="0">
              <a:spcBef>
                <a:spcPts val="0"/>
              </a:spcBef>
              <a:buNone/>
              <a:defRPr sz="3234">
                <a:solidFill>
                  <a:srgbClr val="00188F"/>
                </a:solidFill>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8214" y="6182037"/>
            <a:ext cx="986067" cy="19126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2223327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5 ">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3"/>
            <a:ext cx="12181493" cy="68579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69303" y="1187644"/>
            <a:ext cx="7171399" cy="3586208"/>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303" y="1187646"/>
            <a:ext cx="7171399" cy="1793108"/>
          </a:xfrm>
          <a:noFill/>
        </p:spPr>
        <p:txBody>
          <a:bodyPr lIns="146286" tIns="91429" rIns="146286" bIns="91429" anchor="t" anchorCtr="0"/>
          <a:lstStyle>
            <a:lvl1pPr>
              <a:defRPr sz="5880" spc="-99"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69303" y="2971412"/>
            <a:ext cx="7171399" cy="1794661"/>
          </a:xfrm>
          <a:noFill/>
        </p:spPr>
        <p:txBody>
          <a:bodyPr lIns="146286" tIns="109714" rIns="146286" bIns="109714">
            <a:noAutofit/>
          </a:bodyPr>
          <a:lstStyle>
            <a:lvl1pPr marL="0" indent="0">
              <a:spcBef>
                <a:spcPts val="0"/>
              </a:spcBef>
              <a:buNone/>
              <a:defRPr sz="3234"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pic>
        <p:nvPicPr>
          <p:cNvPr id="11" name="Picture 10"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894292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 y="0"/>
            <a:ext cx="12191564" cy="686076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57348" y="6196667"/>
            <a:ext cx="986067" cy="191269"/>
          </a:xfrm>
          <a:prstGeom prst="rect">
            <a:avLst/>
          </a:prstGeom>
        </p:spPr>
      </p:pic>
      <p:sp>
        <p:nvSpPr>
          <p:cNvPr id="12" name="Rectangle 11"/>
          <p:cNvSpPr/>
          <p:nvPr userDrawn="1"/>
        </p:nvSpPr>
        <p:spPr bwMode="gray">
          <a:xfrm>
            <a:off x="269303" y="1187620"/>
            <a:ext cx="7171399" cy="4482760"/>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41" y="1187621"/>
            <a:ext cx="7171399" cy="1793108"/>
          </a:xfrm>
          <a:noFill/>
        </p:spPr>
        <p:txBody>
          <a:bodyPr lIns="146286" tIns="91429" rIns="146286" bIns="91429" anchor="t" anchorCtr="0"/>
          <a:lstStyle>
            <a:lvl1pPr>
              <a:defRPr sz="5880" spc="-99"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3" y="2971387"/>
            <a:ext cx="7171399" cy="1794661"/>
          </a:xfrm>
          <a:noFill/>
        </p:spPr>
        <p:txBody>
          <a:bodyPr lIns="146286" tIns="109714" rIns="146286" bIns="109714">
            <a:noAutofit/>
          </a:bodyPr>
          <a:lstStyle>
            <a:lvl1pPr marL="0" indent="0">
              <a:spcBef>
                <a:spcPts val="0"/>
              </a:spcBef>
              <a:buNone/>
              <a:defRPr sz="3234"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9" name="Picture 8"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4953123"/>
            <a:ext cx="2599604" cy="383815"/>
          </a:xfrm>
          <a:prstGeom prst="rect">
            <a:avLst/>
          </a:prstGeom>
        </p:spPr>
      </p:pic>
    </p:spTree>
    <p:extLst>
      <p:ext uri="{BB962C8B-B14F-4D97-AF65-F5344CB8AC3E}">
        <p14:creationId xmlns:p14="http://schemas.microsoft.com/office/powerpoint/2010/main" val="798397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4" y="3"/>
            <a:ext cx="12182534" cy="68579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653449" y="6164665"/>
            <a:ext cx="986067" cy="191269"/>
          </a:xfrm>
          <a:prstGeom prst="rect">
            <a:avLst/>
          </a:prstGeom>
        </p:spPr>
      </p:pic>
      <p:sp>
        <p:nvSpPr>
          <p:cNvPr id="13" name="Rectangle 12"/>
          <p:cNvSpPr/>
          <p:nvPr userDrawn="1"/>
        </p:nvSpPr>
        <p:spPr bwMode="gray">
          <a:xfrm>
            <a:off x="269303" y="2084147"/>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3" y="2082443"/>
            <a:ext cx="7171399" cy="1794808"/>
          </a:xfrm>
          <a:noFill/>
        </p:spPr>
        <p:txBody>
          <a:bodyPr lIns="146286" tIns="91429" rIns="146286" bIns="91429" anchor="t" anchorCtr="0"/>
          <a:lstStyle>
            <a:lvl1pPr>
              <a:defRPr sz="5292" spc="-99" baseline="0">
                <a:solidFill>
                  <a:srgbClr val="00188F"/>
                </a:soli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3" y="3877259"/>
            <a:ext cx="7171399" cy="1789991"/>
          </a:xfrm>
        </p:spPr>
        <p:txBody>
          <a:bodyPr tIns="109714" bIns="109714">
            <a:noAutofit/>
          </a:bodyPr>
          <a:lstStyle>
            <a:lvl1pPr marL="0" indent="0">
              <a:spcBef>
                <a:spcPts val="0"/>
              </a:spcBef>
              <a:buNone/>
              <a:defRPr sz="3234">
                <a:solidFill>
                  <a:srgbClr val="00188F"/>
                </a:solidFill>
              </a:defRPr>
            </a:lvl1pPr>
          </a:lstStyle>
          <a:p>
            <a:pPr lvl="0"/>
            <a:r>
              <a:rPr lang="en-US" smtClean="0"/>
              <a:t>Click to edit Master text styles</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1325955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51"/>
            <a:ext cx="12192000" cy="685570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0167" y="6164665"/>
            <a:ext cx="986067" cy="191269"/>
          </a:xfrm>
          <a:prstGeom prst="rect">
            <a:avLst/>
          </a:prstGeom>
        </p:spPr>
      </p:pic>
      <p:sp>
        <p:nvSpPr>
          <p:cNvPr id="10" name="Rectangle 9"/>
          <p:cNvSpPr/>
          <p:nvPr userDrawn="1"/>
        </p:nvSpPr>
        <p:spPr bwMode="gray">
          <a:xfrm>
            <a:off x="269303" y="1187620"/>
            <a:ext cx="7171399" cy="3586208"/>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41" y="1187621"/>
            <a:ext cx="7171399" cy="1793108"/>
          </a:xfrm>
          <a:noFill/>
        </p:spPr>
        <p:txBody>
          <a:bodyPr lIns="146286" tIns="91429" rIns="146286" bIns="91429" anchor="t" anchorCtr="0"/>
          <a:lstStyle>
            <a:lvl1pPr>
              <a:defRPr sz="5880" spc="-99" baseline="0">
                <a:solidFill>
                  <a:srgbClr val="000000"/>
                </a:soli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3" y="2971387"/>
            <a:ext cx="7171399" cy="1794661"/>
          </a:xfrm>
          <a:noFill/>
        </p:spPr>
        <p:txBody>
          <a:bodyPr lIns="146286" tIns="109714" rIns="146286" bIns="109714">
            <a:noAutofit/>
          </a:bodyPr>
          <a:lstStyle>
            <a:lvl1pPr marL="0" indent="0">
              <a:spcBef>
                <a:spcPts val="0"/>
              </a:spcBef>
              <a:buNone/>
              <a:defRPr sz="3234" spc="0" baseline="0">
                <a:solidFill>
                  <a:srgbClr val="000000"/>
                </a:solidFill>
                <a:latin typeface="+mj-lt"/>
              </a:defRPr>
            </a:lvl1pPr>
          </a:lstStyle>
          <a:p>
            <a:pPr lvl="0"/>
            <a:r>
              <a:rPr lang="en-US" dirty="0" smtClean="0"/>
              <a:t>Speaker Name</a:t>
            </a:r>
          </a:p>
        </p:txBody>
      </p:sp>
      <p:pic>
        <p:nvPicPr>
          <p:cNvPr id="13" name="Picture 12"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586" y="560067"/>
            <a:ext cx="2599604" cy="383815"/>
          </a:xfrm>
          <a:prstGeom prst="rect">
            <a:avLst/>
          </a:prstGeom>
        </p:spPr>
      </p:pic>
    </p:spTree>
    <p:extLst>
      <p:ext uri="{BB962C8B-B14F-4D97-AF65-F5344CB8AC3E}">
        <p14:creationId xmlns:p14="http://schemas.microsoft.com/office/powerpoint/2010/main" val="4023966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4" y="1187644"/>
            <a:ext cx="9860609" cy="268963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3" y="1186358"/>
            <a:ext cx="9859116" cy="2697988"/>
          </a:xfrm>
          <a:noFill/>
        </p:spPr>
        <p:txBody>
          <a:bodyPr tIns="91429" bIns="91429" anchor="t" anchorCtr="0"/>
          <a:lstStyle>
            <a:lvl1pPr>
              <a:defRPr sz="7056" spc="-99"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3" y="3877281"/>
            <a:ext cx="9860673" cy="1793881"/>
          </a:xfrm>
          <a:noFill/>
        </p:spPr>
        <p:txBody>
          <a:bodyPr lIns="182856" tIns="146286" rIns="182856" bIns="146286">
            <a:noAutofit/>
          </a:bodyPr>
          <a:lstStyle>
            <a:lvl1pPr marL="0" indent="0">
              <a:spcBef>
                <a:spcPts val="0"/>
              </a:spcBef>
              <a:buNone/>
              <a:defRPr sz="343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07504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rgbClr val="00188F"/>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4" y="1187644"/>
            <a:ext cx="9860609" cy="268963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3" y="1186358"/>
            <a:ext cx="9859116" cy="2697988"/>
          </a:xfrm>
          <a:noFill/>
        </p:spPr>
        <p:txBody>
          <a:bodyPr tIns="91429" bIns="91429" anchor="t" anchorCtr="0"/>
          <a:lstStyle>
            <a:lvl1pPr>
              <a:defRPr sz="7056" spc="-99" baseline="0">
                <a:solidFill>
                  <a:srgbClr val="00188F"/>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3" y="3877281"/>
            <a:ext cx="9860673" cy="1793881"/>
          </a:xfrm>
          <a:noFill/>
        </p:spPr>
        <p:txBody>
          <a:bodyPr lIns="182856" tIns="146286" rIns="182856" bIns="146286">
            <a:noAutofit/>
          </a:bodyPr>
          <a:lstStyle>
            <a:lvl1pPr marL="0" indent="0">
              <a:spcBef>
                <a:spcPts val="0"/>
              </a:spcBef>
              <a:buNone/>
              <a:defRPr sz="343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47149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4" y="1187644"/>
            <a:ext cx="9860609" cy="268963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3" y="1186358"/>
            <a:ext cx="9859116" cy="2697988"/>
          </a:xfrm>
          <a:noFill/>
        </p:spPr>
        <p:txBody>
          <a:bodyPr tIns="91429" bIns="91429" anchor="t" anchorCtr="0"/>
          <a:lstStyle>
            <a:lvl1pPr>
              <a:defRPr sz="7056" spc="-99" baseline="0">
                <a:solidFill>
                  <a:srgbClr val="00188F"/>
                </a:solidFill>
              </a:defRPr>
            </a:lvl1pPr>
          </a:lstStyle>
          <a:p>
            <a:r>
              <a:rPr lang="en-US" dirty="0" smtClean="0"/>
              <a:t>Video title</a:t>
            </a:r>
            <a:endParaRPr lang="en-US" dirty="0"/>
          </a:p>
        </p:txBody>
      </p:sp>
    </p:spTree>
    <p:extLst>
      <p:ext uri="{BB962C8B-B14F-4D97-AF65-F5344CB8AC3E}">
        <p14:creationId xmlns:p14="http://schemas.microsoft.com/office/powerpoint/2010/main" val="130282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BCF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4" y="1187644"/>
            <a:ext cx="9860609" cy="268963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70"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3" y="1186358"/>
            <a:ext cx="9859116" cy="2697988"/>
          </a:xfrm>
          <a:noFill/>
        </p:spPr>
        <p:txBody>
          <a:bodyPr tIns="91429" bIns="91429" anchor="t" anchorCtr="0"/>
          <a:lstStyle>
            <a:lvl1pPr>
              <a:defRPr sz="7056" spc="-99"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57463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solidFill>
                  <a:schemeClr val="tx1">
                    <a:alpha val="99000"/>
                  </a:schemeClr>
                </a:solidFill>
                <a:latin typeface="Segoe UI Light" pitchFamily="34" charset="0"/>
              </a:defRPr>
            </a:lvl1pPr>
            <a:lvl2pPr marL="346075" indent="-342900">
              <a:buNone/>
              <a:defRPr lang="en-US" spc="-50" dirty="0" smtClean="0">
                <a:solidFill>
                  <a:schemeClr val="tx1">
                    <a:alpha val="99000"/>
                  </a:schemeClr>
                </a:soli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solidFill>
                  <a:schemeClr val="tx1">
                    <a:alpha val="99000"/>
                  </a:schemeClr>
                </a:soli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2610244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240" y="1187620"/>
            <a:ext cx="8067797" cy="5200312"/>
          </a:xfrm>
          <a:noFill/>
        </p:spPr>
        <p:txBody>
          <a:bodyPr tIns="91429" bIns="91429" anchor="t" anchorCtr="0"/>
          <a:lstStyle>
            <a:lvl1pPr marL="0" marR="0" indent="0" algn="l" defTabSz="913835" rtl="0" eaLnBrk="1" fontAlgn="auto" latinLnBrk="0" hangingPunct="1">
              <a:lnSpc>
                <a:spcPct val="90000"/>
              </a:lnSpc>
              <a:spcBef>
                <a:spcPct val="0"/>
              </a:spcBef>
              <a:spcAft>
                <a:spcPts val="0"/>
              </a:spcAft>
              <a:buClrTx/>
              <a:buSzTx/>
              <a:buFontTx/>
              <a:buNone/>
              <a:tabLst/>
              <a:defRPr lang="en-US" sz="5880" smtClean="0">
                <a:solidFill>
                  <a:srgbClr val="FFFFFF"/>
                </a:solidFill>
              </a:defRPr>
            </a:lvl1pPr>
          </a:lstStyle>
          <a:p>
            <a:r>
              <a:rPr lang="en-US" dirty="0" smtClean="0"/>
              <a:t>Big statement</a:t>
            </a:r>
            <a:endParaRPr lang="en-US" dirty="0"/>
          </a:p>
        </p:txBody>
      </p:sp>
    </p:spTree>
    <p:extLst>
      <p:ext uri="{BB962C8B-B14F-4D97-AF65-F5344CB8AC3E}">
        <p14:creationId xmlns:p14="http://schemas.microsoft.com/office/powerpoint/2010/main" val="69930973"/>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240" y="1187620"/>
            <a:ext cx="8067797" cy="5200312"/>
          </a:xfrm>
          <a:noFill/>
        </p:spPr>
        <p:txBody>
          <a:bodyPr tIns="91429" bIns="91429" anchor="t" anchorCtr="0"/>
          <a:lstStyle>
            <a:lvl1pPr marL="0" marR="0" indent="0" algn="l" defTabSz="913835" rtl="0" eaLnBrk="1" fontAlgn="auto" latinLnBrk="0" hangingPunct="1">
              <a:lnSpc>
                <a:spcPct val="90000"/>
              </a:lnSpc>
              <a:spcBef>
                <a:spcPct val="0"/>
              </a:spcBef>
              <a:spcAft>
                <a:spcPts val="0"/>
              </a:spcAft>
              <a:buClrTx/>
              <a:buSzTx/>
              <a:buFontTx/>
              <a:buNone/>
              <a:tabLst/>
              <a:defRPr lang="en-US" sz="5880" smtClean="0">
                <a:solidFill>
                  <a:schemeClr val="tx2"/>
                </a:solidFill>
              </a:defRPr>
            </a:lvl1pPr>
          </a:lstStyle>
          <a:p>
            <a:r>
              <a:rPr lang="en-US" dirty="0" smtClean="0"/>
              <a:t>Big statement</a:t>
            </a:r>
            <a:endParaRPr lang="en-US" dirty="0"/>
          </a:p>
        </p:txBody>
      </p:sp>
    </p:spTree>
    <p:extLst>
      <p:ext uri="{BB962C8B-B14F-4D97-AF65-F5344CB8AC3E}">
        <p14:creationId xmlns:p14="http://schemas.microsoft.com/office/powerpoint/2010/main" val="34419096"/>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5"/>
            <a:ext cx="11653523" cy="1796217"/>
          </a:xfrm>
          <a:noFill/>
        </p:spPr>
        <p:txBody>
          <a:bodyPr tIns="91429" bIns="91429" anchor="t" anchorCtr="0"/>
          <a:lstStyle>
            <a:lvl1pPr>
              <a:defRPr sz="8623"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035736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5"/>
            <a:ext cx="11653523" cy="1796217"/>
          </a:xfrm>
          <a:noFill/>
        </p:spPr>
        <p:txBody>
          <a:bodyPr tIns="91429" bIns="91429" anchor="t" anchorCtr="0"/>
          <a:lstStyle>
            <a:lvl1pPr>
              <a:defRPr sz="8623" spc="-99" baseline="0">
                <a:solidFill>
                  <a:srgbClr val="00188F"/>
                </a:solidFill>
              </a:defRPr>
            </a:lvl1pPr>
          </a:lstStyle>
          <a:p>
            <a:r>
              <a:rPr lang="en-US" dirty="0" smtClean="0"/>
              <a:t>Section title</a:t>
            </a:r>
            <a:endParaRPr lang="en-US" dirty="0"/>
          </a:p>
        </p:txBody>
      </p:sp>
    </p:spTree>
    <p:extLst>
      <p:ext uri="{BB962C8B-B14F-4D97-AF65-F5344CB8AC3E}">
        <p14:creationId xmlns:p14="http://schemas.microsoft.com/office/powerpoint/2010/main" val="21698074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6977_Azure_Cloud_Full_091112.jpg"/>
          <p:cNvPicPr>
            <a:picLocks noChangeAspect="1"/>
          </p:cNvPicPr>
          <p:nvPr userDrawn="1"/>
        </p:nvPicPr>
        <p:blipFill rotWithShape="1">
          <a:blip r:embed="rId2">
            <a:extLst>
              <a:ext uri="{28A0092B-C50C-407E-A947-70E740481C1C}">
                <a14:useLocalDpi xmlns:a14="http://schemas.microsoft.com/office/drawing/2010/main" val="0"/>
              </a:ext>
            </a:extLst>
          </a:blip>
          <a:srcRect t="6812" r="35790" b="16230"/>
          <a:stretch/>
        </p:blipFill>
        <p:spPr>
          <a:xfrm>
            <a:off x="5529300" y="2"/>
            <a:ext cx="6662701" cy="6858001"/>
          </a:xfrm>
          <a:prstGeom prst="rect">
            <a:avLst/>
          </a:prstGeom>
        </p:spPr>
      </p:pic>
      <p:sp>
        <p:nvSpPr>
          <p:cNvPr id="3" name="Title 1"/>
          <p:cNvSpPr>
            <a:spLocks noGrp="1"/>
          </p:cNvSpPr>
          <p:nvPr>
            <p:ph type="title" hasCustomPrompt="1"/>
          </p:nvPr>
        </p:nvSpPr>
        <p:spPr>
          <a:xfrm>
            <a:off x="269239" y="2084175"/>
            <a:ext cx="11653523" cy="1796217"/>
          </a:xfrm>
          <a:noFill/>
        </p:spPr>
        <p:txBody>
          <a:bodyPr tIns="91429" bIns="91429" anchor="t" anchorCtr="0"/>
          <a:lstStyle>
            <a:lvl1pPr>
              <a:defRPr sz="8623" spc="-99" baseline="0">
                <a:solidFill>
                  <a:schemeClr val="tx2"/>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847197215"/>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2"/>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auto">
          <a:xfrm>
            <a:off x="264580" y="1456609"/>
            <a:ext cx="4486784" cy="421339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1" tIns="143336" rIns="182771" bIns="143336" numCol="1" spcCol="0" rtlCol="0" fromWordArt="0" anchor="t" anchorCtr="0" forceAA="0" compatLnSpc="1">
            <a:prstTxWarp prst="textNoShape">
              <a:avLst/>
            </a:prstTxWarp>
            <a:noAutofit/>
          </a:bodyPr>
          <a:lstStyle/>
          <a:p>
            <a:pPr defTabSz="913570" fontAlgn="base">
              <a:lnSpc>
                <a:spcPct val="90000"/>
              </a:lnSpc>
              <a:spcBef>
                <a:spcPct val="0"/>
              </a:spcBef>
              <a:spcAft>
                <a:spcPct val="0"/>
              </a:spcAft>
            </a:pPr>
            <a:endParaRPr lang="en-US" sz="1960" dirty="0">
              <a:solidFill>
                <a:srgbClr val="00188F"/>
              </a:solidFill>
              <a:ea typeface="Segoe UI" pitchFamily="34" charset="0"/>
              <a:cs typeface="Segoe UI" pitchFamily="34" charset="0"/>
            </a:endParaRPr>
          </a:p>
        </p:txBody>
      </p:sp>
      <p:sp>
        <p:nvSpPr>
          <p:cNvPr id="8" name="Text Placeholder 5"/>
          <p:cNvSpPr>
            <a:spLocks noGrp="1"/>
          </p:cNvSpPr>
          <p:nvPr>
            <p:ph type="body" sz="quarter" idx="11"/>
          </p:nvPr>
        </p:nvSpPr>
        <p:spPr>
          <a:xfrm>
            <a:off x="5019929" y="1456605"/>
            <a:ext cx="6723860" cy="2036512"/>
          </a:xfrm>
        </p:spPr>
        <p:txBody>
          <a:bodyPr/>
          <a:lstStyle>
            <a:lvl1pPr marL="0" indent="0">
              <a:buNone/>
              <a:defRPr>
                <a:solidFill>
                  <a:srgbClr val="FFFFFF"/>
                </a:solidFill>
              </a:defRPr>
            </a:lvl1pPr>
            <a:lvl2pPr marL="0" indent="0">
              <a:buFontTx/>
              <a:buNone/>
              <a:defRPr sz="1960">
                <a:solidFill>
                  <a:srgbClr val="FFFFFF"/>
                </a:solidFill>
              </a:defRPr>
            </a:lvl2pPr>
            <a:lvl3pPr marL="223967" indent="0">
              <a:buNone/>
              <a:defRPr>
                <a:solidFill>
                  <a:srgbClr val="FFFFFF"/>
                </a:solidFill>
              </a:defRPr>
            </a:lvl3pPr>
            <a:lvl4pPr marL="447932" indent="0">
              <a:buNone/>
              <a:defRPr>
                <a:solidFill>
                  <a:srgbClr val="FFFFFF"/>
                </a:solidFill>
              </a:defRPr>
            </a:lvl4pPr>
            <a:lvl5pPr marL="671899" indent="0">
              <a:buNone/>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8828084"/>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11">
                <a:solidFill>
                  <a:schemeClr val="tx2"/>
                </a:solidFill>
              </a:defRPr>
            </a:lvl1pPr>
          </a:lstStyle>
          <a:p>
            <a:r>
              <a:rPr lang="en-US" smtClean="0"/>
              <a:t>Click to edit Master title style</a:t>
            </a:r>
            <a:endParaRPr lang="en-US" dirty="0"/>
          </a:p>
        </p:txBody>
      </p:sp>
      <p:sp>
        <p:nvSpPr>
          <p:cNvPr id="7" name="Rectangle 6"/>
          <p:cNvSpPr/>
          <p:nvPr userDrawn="1"/>
        </p:nvSpPr>
        <p:spPr bwMode="auto">
          <a:xfrm>
            <a:off x="0" y="1187623"/>
            <a:ext cx="3854939" cy="39448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2" tIns="143353" rIns="179192" bIns="143353" numCol="1" spcCol="0" rtlCol="0" fromWordArt="0" anchor="t" anchorCtr="0" forceAA="0" compatLnSpc="1">
            <a:prstTxWarp prst="textNoShape">
              <a:avLst/>
            </a:prstTxWarp>
            <a:noAutofit/>
          </a:bodyPr>
          <a:lstStyle/>
          <a:p>
            <a:pPr algn="ctr" defTabSz="913688"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854963" y="1187623"/>
            <a:ext cx="3854939" cy="39448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2" tIns="143353" rIns="179192" bIns="143353" numCol="1" spcCol="0" rtlCol="0" fromWordArt="0" anchor="t" anchorCtr="0" forceAA="0" compatLnSpc="1">
            <a:prstTxWarp prst="textNoShape">
              <a:avLst/>
            </a:prstTxWarp>
            <a:noAutofit/>
          </a:bodyPr>
          <a:lstStyle/>
          <a:p>
            <a:pPr algn="ctr" defTabSz="913688"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709547" y="1187623"/>
            <a:ext cx="3854939" cy="39448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2" tIns="143353" rIns="179192" bIns="143353" numCol="1" spcCol="0" rtlCol="0" fromWordArt="0" anchor="t" anchorCtr="0" forceAA="0" compatLnSpc="1">
            <a:prstTxWarp prst="textNoShape">
              <a:avLst/>
            </a:prstTxWarp>
            <a:noAutofit/>
          </a:bodyPr>
          <a:lstStyle/>
          <a:p>
            <a:pPr algn="ctr" defTabSz="913688"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 Placeholder 5"/>
          <p:cNvSpPr>
            <a:spLocks noGrp="1"/>
          </p:cNvSpPr>
          <p:nvPr>
            <p:ph type="body" sz="quarter" idx="10" hasCustomPrompt="1"/>
          </p:nvPr>
        </p:nvSpPr>
        <p:spPr>
          <a:xfrm>
            <a:off x="269241" y="5132431"/>
            <a:ext cx="3406440" cy="456128"/>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7" indent="0">
              <a:buNone/>
              <a:defRPr/>
            </a:lvl3pPr>
            <a:lvl4pPr marL="447932" indent="0">
              <a:buNone/>
              <a:defRPr/>
            </a:lvl4pPr>
            <a:lvl5pPr marL="671899" indent="0">
              <a:buNone/>
              <a:defRPr/>
            </a:lvl5pPr>
          </a:lstStyle>
          <a:p>
            <a:pPr lvl="1"/>
            <a:r>
              <a:rPr lang="en-US" dirty="0" smtClean="0"/>
              <a:t>Second level</a:t>
            </a:r>
          </a:p>
        </p:txBody>
      </p:sp>
      <p:sp>
        <p:nvSpPr>
          <p:cNvPr id="18" name="Text Placeholder 5"/>
          <p:cNvSpPr>
            <a:spLocks noGrp="1"/>
          </p:cNvSpPr>
          <p:nvPr>
            <p:ph type="body" sz="quarter" idx="11" hasCustomPrompt="1"/>
          </p:nvPr>
        </p:nvSpPr>
        <p:spPr>
          <a:xfrm>
            <a:off x="3854963" y="5132431"/>
            <a:ext cx="3585723" cy="456128"/>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7" indent="0">
              <a:buNone/>
              <a:defRPr/>
            </a:lvl3pPr>
            <a:lvl4pPr marL="447932" indent="0">
              <a:buNone/>
              <a:defRPr/>
            </a:lvl4pPr>
            <a:lvl5pPr marL="671899" indent="0">
              <a:buNone/>
              <a:defRPr/>
            </a:lvl5pPr>
          </a:lstStyle>
          <a:p>
            <a:pPr lvl="1"/>
            <a:r>
              <a:rPr lang="en-US" dirty="0" smtClean="0"/>
              <a:t>Second level</a:t>
            </a:r>
          </a:p>
        </p:txBody>
      </p:sp>
      <p:sp>
        <p:nvSpPr>
          <p:cNvPr id="19" name="Text Placeholder 5"/>
          <p:cNvSpPr>
            <a:spLocks noGrp="1"/>
          </p:cNvSpPr>
          <p:nvPr>
            <p:ph type="body" sz="quarter" idx="12" hasCustomPrompt="1"/>
          </p:nvPr>
        </p:nvSpPr>
        <p:spPr>
          <a:xfrm>
            <a:off x="7709547" y="5132431"/>
            <a:ext cx="3585723" cy="456128"/>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7" indent="0">
              <a:buNone/>
              <a:defRPr/>
            </a:lvl3pPr>
            <a:lvl4pPr marL="447932" indent="0">
              <a:buNone/>
              <a:defRPr/>
            </a:lvl4pPr>
            <a:lvl5pPr marL="671899" indent="0">
              <a:buNone/>
              <a:defRPr/>
            </a:lvl5pPr>
          </a:lstStyle>
          <a:p>
            <a:pPr lvl="1"/>
            <a:r>
              <a:rPr lang="en-US" dirty="0" smtClean="0"/>
              <a:t>Second level</a:t>
            </a:r>
          </a:p>
        </p:txBody>
      </p:sp>
    </p:spTree>
    <p:extLst>
      <p:ext uri="{BB962C8B-B14F-4D97-AF65-F5344CB8AC3E}">
        <p14:creationId xmlns:p14="http://schemas.microsoft.com/office/powerpoint/2010/main" val="942327797"/>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36512"/>
          </a:xfrm>
        </p:spPr>
        <p:txBody>
          <a:bodyPr/>
          <a:lstStyle>
            <a:lvl1pPr marL="0" indent="0">
              <a:buNone/>
              <a:defRPr>
                <a:solidFill>
                  <a:srgbClr val="00188F"/>
                </a:solidFill>
              </a:defRPr>
            </a:lvl1pPr>
            <a:lvl2pPr marL="0" indent="0">
              <a:buFontTx/>
              <a:buNone/>
              <a:defRPr sz="1960"/>
            </a:lvl2pPr>
            <a:lvl3pPr marL="223967" indent="0">
              <a:buNone/>
              <a:defRPr/>
            </a:lvl3pPr>
            <a:lvl4pPr marL="447932" indent="0">
              <a:buNone/>
              <a:defRPr/>
            </a:lvl4pPr>
            <a:lvl5pPr marL="67189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3924583"/>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36512"/>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67" indent="0">
              <a:buNone/>
              <a:defRPr/>
            </a:lvl3pPr>
            <a:lvl4pPr marL="447932" indent="0">
              <a:buNone/>
              <a:defRPr/>
            </a:lvl4pPr>
            <a:lvl5pPr marL="67189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934471"/>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10293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634397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solidFill>
                  <a:schemeClr val="tx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solidFill>
                  <a:schemeClr val="tx1">
                    <a:alpha val="99000"/>
                  </a:schemeClr>
                </a:soli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indent="0">
              <a:buFont typeface="Wingdings" pitchFamily="2" charset="2"/>
              <a:buNone/>
              <a:tabLst/>
              <a:defRPr>
                <a:solidFill>
                  <a:schemeClr val="tx1">
                    <a:alpha val="99000"/>
                  </a:schemeClr>
                </a:solidFill>
                <a:latin typeface="+mn-lt"/>
              </a:defRPr>
            </a:lvl3pPr>
            <a:lvl4pPr marL="741362" indent="0">
              <a:buFont typeface="Wingdings" pitchFamily="2" charset="2"/>
              <a:buNone/>
              <a:defRPr>
                <a:solidFill>
                  <a:schemeClr val="tx1">
                    <a:alpha val="99000"/>
                  </a:schemeClr>
                </a:solidFill>
                <a:latin typeface="+mn-lt"/>
              </a:defRPr>
            </a:lvl4pPr>
            <a:lvl5pPr marL="914400" indent="0">
              <a:buFont typeface="Wingdings" pitchFamily="2" charset="2"/>
              <a:buNone/>
              <a:tabLst/>
              <a:defRPr>
                <a:solidFill>
                  <a:schemeClr val="tx1">
                    <a:alpha val="99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7302981"/>
      </p:ext>
    </p:extLst>
  </p:cSld>
  <p:clrMapOvr>
    <a:masterClrMapping/>
  </p:clrMapOvr>
  <p:transition>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102939"/>
          </a:xfrm>
        </p:spPr>
        <p:txBody>
          <a:bodyPr>
            <a:spAutoFit/>
          </a:bodyPr>
          <a:lstStyle>
            <a:lvl1pPr>
              <a:defRPr>
                <a:solidFill>
                  <a:srgbClr val="00188F"/>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0996604"/>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1189178"/>
            <a:ext cx="5378548" cy="2457395"/>
          </a:xfrm>
        </p:spPr>
        <p:txBody>
          <a:bodyPr wrap="square">
            <a:spAutoFit/>
          </a:bodyPr>
          <a:lstStyle>
            <a:lvl1pPr marL="0" indent="0">
              <a:spcBef>
                <a:spcPts val="1200"/>
              </a:spcBef>
              <a:buClr>
                <a:schemeClr val="tx1"/>
              </a:buClr>
              <a:buFont typeface="Wingdings" pitchFamily="2" charset="2"/>
              <a:buNone/>
              <a:defRPr sz="3430">
                <a:solidFill>
                  <a:srgbClr val="00188F"/>
                </a:solidFill>
              </a:defRPr>
            </a:lvl1pPr>
            <a:lvl2pPr marL="0" indent="0">
              <a:buNone/>
              <a:defRPr sz="1960"/>
            </a:lvl2pPr>
            <a:lvl3pPr marL="227077" indent="0">
              <a:buNone/>
              <a:tabLst/>
              <a:defRPr sz="1960"/>
            </a:lvl3pPr>
            <a:lvl4pPr marL="451043" indent="0">
              <a:buNone/>
              <a:defRPr/>
            </a:lvl4pPr>
            <a:lvl5pPr marL="67189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8" y="1189178"/>
            <a:ext cx="5378548" cy="2457395"/>
          </a:xfrm>
        </p:spPr>
        <p:txBody>
          <a:bodyPr wrap="square">
            <a:spAutoFit/>
          </a:bodyPr>
          <a:lstStyle>
            <a:lvl1pPr marL="0" indent="0">
              <a:spcBef>
                <a:spcPts val="1200"/>
              </a:spcBef>
              <a:buClr>
                <a:schemeClr val="tx1"/>
              </a:buClr>
              <a:buFont typeface="Wingdings" pitchFamily="2" charset="2"/>
              <a:buNone/>
              <a:defRPr sz="3430">
                <a:solidFill>
                  <a:srgbClr val="00188F"/>
                </a:solidFill>
              </a:defRPr>
            </a:lvl1pPr>
            <a:lvl2pPr marL="0" indent="0">
              <a:buNone/>
              <a:defRPr sz="1960"/>
            </a:lvl2pPr>
            <a:lvl3pPr marL="227077" indent="0">
              <a:buNone/>
              <a:tabLst/>
              <a:defRPr sz="1960"/>
            </a:lvl3pPr>
            <a:lvl4pPr marL="451043" indent="0">
              <a:buNone/>
              <a:defRPr/>
            </a:lvl4pPr>
            <a:lvl5pPr marL="67189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2542276"/>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1189178"/>
            <a:ext cx="5378548" cy="2457395"/>
          </a:xfrm>
        </p:spPr>
        <p:txBody>
          <a:bodyPr wrap="square">
            <a:spAutoFit/>
          </a:bodyPr>
          <a:lstStyle>
            <a:lvl1pPr marL="0" indent="0">
              <a:spcBef>
                <a:spcPts val="1200"/>
              </a:spcBef>
              <a:buClr>
                <a:schemeClr val="tx1"/>
              </a:buClr>
              <a:buFont typeface="Wingdings" pitchFamily="2" charset="2"/>
              <a:buNone/>
              <a:defRPr sz="3430"/>
            </a:lvl1pPr>
            <a:lvl2pPr marL="0" indent="0">
              <a:buNone/>
              <a:defRPr sz="1960"/>
            </a:lvl2pPr>
            <a:lvl3pPr marL="227077" indent="0">
              <a:buNone/>
              <a:tabLst/>
              <a:defRPr sz="1960"/>
            </a:lvl3pPr>
            <a:lvl4pPr marL="451043" indent="0">
              <a:buNone/>
              <a:defRPr/>
            </a:lvl4pPr>
            <a:lvl5pPr marL="67189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8" y="1189178"/>
            <a:ext cx="5378548" cy="2457395"/>
          </a:xfrm>
        </p:spPr>
        <p:txBody>
          <a:bodyPr wrap="square">
            <a:spAutoFit/>
          </a:bodyPr>
          <a:lstStyle>
            <a:lvl1pPr marL="0" indent="0">
              <a:spcBef>
                <a:spcPts val="1200"/>
              </a:spcBef>
              <a:buClr>
                <a:schemeClr val="tx1"/>
              </a:buClr>
              <a:buFont typeface="Wingdings" pitchFamily="2" charset="2"/>
              <a:buNone/>
              <a:defRPr sz="3430"/>
            </a:lvl1pPr>
            <a:lvl2pPr marL="0" indent="0">
              <a:buNone/>
              <a:defRPr sz="1960"/>
            </a:lvl2pPr>
            <a:lvl3pPr marL="227077" indent="0">
              <a:buNone/>
              <a:tabLst/>
              <a:defRPr sz="1960"/>
            </a:lvl3pPr>
            <a:lvl4pPr marL="451043" indent="0">
              <a:buNone/>
              <a:defRPr/>
            </a:lvl4pPr>
            <a:lvl5pPr marL="67189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7882564"/>
      </p:ext>
    </p:extLst>
  </p:cSld>
  <p:clrMapOvr>
    <a:masterClrMapping/>
  </p:clrMapOvr>
  <p:transition>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1189177"/>
            <a:ext cx="5378548" cy="2523824"/>
          </a:xfrm>
        </p:spPr>
        <p:txBody>
          <a:bodyPr wrap="square">
            <a:spAutoFit/>
          </a:bodyPr>
          <a:lstStyle>
            <a:lvl1pPr marL="281514" indent="-281514">
              <a:spcBef>
                <a:spcPts val="1200"/>
              </a:spcBef>
              <a:buClr>
                <a:schemeClr val="tx1"/>
              </a:buClr>
              <a:buFont typeface="Arial" pitchFamily="34" charset="0"/>
              <a:buChar char="•"/>
              <a:defRPr sz="3430"/>
            </a:lvl1pPr>
            <a:lvl2pPr marL="520399" indent="-228468">
              <a:defRPr sz="2351"/>
            </a:lvl2pPr>
            <a:lvl3pPr marL="685405" indent="-165005">
              <a:tabLst/>
              <a:defRPr sz="1960"/>
            </a:lvl3pPr>
            <a:lvl4pPr marL="863100" indent="-177698">
              <a:defRPr/>
            </a:lvl4pPr>
            <a:lvl5pPr marL="1028106" indent="-1650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8" y="1189177"/>
            <a:ext cx="5378548" cy="2523824"/>
          </a:xfrm>
        </p:spPr>
        <p:txBody>
          <a:bodyPr wrap="square">
            <a:spAutoFit/>
          </a:bodyPr>
          <a:lstStyle>
            <a:lvl1pPr marL="281514" indent="-281514">
              <a:spcBef>
                <a:spcPts val="1200"/>
              </a:spcBef>
              <a:buClr>
                <a:schemeClr val="tx1"/>
              </a:buClr>
              <a:buFont typeface="Arial" pitchFamily="34" charset="0"/>
              <a:buChar char="•"/>
              <a:defRPr sz="3430"/>
            </a:lvl1pPr>
            <a:lvl2pPr marL="520399" indent="-228468">
              <a:defRPr sz="2351"/>
            </a:lvl2pPr>
            <a:lvl3pPr marL="685405" indent="-165005">
              <a:tabLst/>
              <a:defRPr sz="1960"/>
            </a:lvl3pPr>
            <a:lvl4pPr marL="863100" indent="-177698">
              <a:defRPr/>
            </a:lvl4pPr>
            <a:lvl5pPr marL="1028106" indent="-1650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349665"/>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1189177"/>
            <a:ext cx="5378548" cy="2523824"/>
          </a:xfrm>
        </p:spPr>
        <p:txBody>
          <a:bodyPr wrap="square">
            <a:spAutoFit/>
          </a:bodyPr>
          <a:lstStyle>
            <a:lvl1pPr marL="281514" indent="-281514">
              <a:spcBef>
                <a:spcPts val="1200"/>
              </a:spcBef>
              <a:buClrTx/>
              <a:buFont typeface="Arial" pitchFamily="34" charset="0"/>
              <a:buChar char="•"/>
              <a:defRPr sz="3430">
                <a:solidFill>
                  <a:srgbClr val="00188F"/>
                </a:solidFill>
              </a:defRPr>
            </a:lvl1pPr>
            <a:lvl2pPr marL="520399" indent="-228468">
              <a:defRPr sz="2351"/>
            </a:lvl2pPr>
            <a:lvl3pPr marL="685405" indent="-165005">
              <a:tabLst/>
              <a:defRPr sz="1960"/>
            </a:lvl3pPr>
            <a:lvl4pPr marL="863100" indent="-177698">
              <a:defRPr/>
            </a:lvl4pPr>
            <a:lvl5pPr marL="1028106" indent="-1650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8" y="1189177"/>
            <a:ext cx="5378548" cy="2523824"/>
          </a:xfrm>
        </p:spPr>
        <p:txBody>
          <a:bodyPr wrap="square">
            <a:spAutoFit/>
          </a:bodyPr>
          <a:lstStyle>
            <a:lvl1pPr marL="281514" indent="-281514">
              <a:spcBef>
                <a:spcPts val="1200"/>
              </a:spcBef>
              <a:buClrTx/>
              <a:buFont typeface="Arial" pitchFamily="34" charset="0"/>
              <a:buChar char="•"/>
              <a:defRPr sz="3430">
                <a:solidFill>
                  <a:srgbClr val="00188F"/>
                </a:solidFill>
              </a:defRPr>
            </a:lvl1pPr>
            <a:lvl2pPr marL="520399" indent="-228468">
              <a:defRPr sz="2351"/>
            </a:lvl2pPr>
            <a:lvl3pPr marL="685405" indent="-165005">
              <a:tabLst/>
              <a:defRPr sz="1960"/>
            </a:lvl3pPr>
            <a:lvl4pPr marL="863100" indent="-177698">
              <a:defRPr/>
            </a:lvl4pPr>
            <a:lvl5pPr marL="1028106" indent="-1650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3921438"/>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5510883"/>
      </p:ext>
    </p:extLst>
  </p:cSld>
  <p:clrMapOvr>
    <a:masterClrMapping/>
  </p:clrMapOvr>
  <p:transition>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613095"/>
      </p:ext>
    </p:extLst>
  </p:cSld>
  <p:clrMapOvr>
    <a:masterClrMapping/>
  </p:clrMapOvr>
  <p:transition>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760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BC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9100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D8C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0781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solidFill>
                  <a:schemeClr val="tx2">
                    <a:alpha val="99000"/>
                  </a:schemeClr>
                </a:solidFill>
                <a:latin typeface="+mj-lt"/>
              </a:defRPr>
            </a:lvl1pPr>
            <a:lvl2pPr marL="0" indent="0">
              <a:buNone/>
              <a:defRPr lang="en-US" sz="2400" kern="1200" spc="0" baseline="0" dirty="0" smtClean="0">
                <a:solidFill>
                  <a:schemeClr val="tx1">
                    <a:alpha val="99000"/>
                  </a:schemeClr>
                </a:solidFill>
                <a:latin typeface="+mn-lt"/>
                <a:ea typeface="+mn-ea"/>
                <a:cs typeface="+mn-cs"/>
              </a:defRPr>
            </a:lvl2pPr>
            <a:lvl3pPr marL="231775" indent="0">
              <a:buNone/>
              <a:defRPr lang="en-US" sz="2400" kern="1200" spc="0" baseline="0" dirty="0" smtClean="0">
                <a:solidFill>
                  <a:schemeClr val="tx1">
                    <a:alpha val="99000"/>
                  </a:schemeClr>
                </a:solidFill>
                <a:latin typeface="+mn-lt"/>
                <a:ea typeface="+mn-ea"/>
                <a:cs typeface="+mn-cs"/>
              </a:defRPr>
            </a:lvl3pPr>
            <a:lvl4pPr marL="457200" indent="0">
              <a:buNone/>
              <a:defRPr lang="en-US" sz="2000" kern="1200" spc="0" baseline="0" dirty="0" smtClean="0">
                <a:solidFill>
                  <a:schemeClr val="tx1">
                    <a:alpha val="99000"/>
                  </a:schemeClr>
                </a:solidFill>
                <a:latin typeface="+mn-lt"/>
                <a:ea typeface="+mn-ea"/>
                <a:cs typeface="+mn-cs"/>
              </a:defRPr>
            </a:lvl4pPr>
            <a:lvl5pPr marL="693738" indent="0">
              <a:buNone/>
              <a:defRPr lang="en-US" sz="200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07395774"/>
      </p:ext>
    </p:extLst>
  </p:cSld>
  <p:clrMapOvr>
    <a:masterClrMapping/>
  </p:clrMapOvr>
  <p:transition>
    <p:fad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2" tIns="45692" rIns="45692" bIns="45692" numCol="1" spcCol="0" rtlCol="0" fromWordArt="0" anchor="ctr" anchorCtr="0" forceAA="0" compatLnSpc="1">
            <a:prstTxWarp prst="textNoShape">
              <a:avLst/>
            </a:prstTxWarp>
            <a:noAutofit/>
          </a:bodyPr>
          <a:lstStyle/>
          <a:p>
            <a:pPr algn="ctr" defTabSz="913570"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3" y="1197321"/>
            <a:ext cx="11653522" cy="2021464"/>
          </a:xfrm>
        </p:spPr>
        <p:txBody>
          <a:bodyPr/>
          <a:lstStyle>
            <a:lvl1pPr marL="0" indent="0">
              <a:buNone/>
              <a:defRPr sz="3234">
                <a:gradFill>
                  <a:gsLst>
                    <a:gs pos="1250">
                      <a:srgbClr val="000000"/>
                    </a:gs>
                    <a:gs pos="100000">
                      <a:srgbClr val="000000"/>
                    </a:gs>
                  </a:gsLst>
                  <a:lin ang="5400000" scaled="0"/>
                </a:gradFill>
                <a:latin typeface="Segoe UI" pitchFamily="34" charset="0"/>
                <a:cs typeface="Segoe UI" pitchFamily="34" charset="0"/>
              </a:defRPr>
            </a:lvl1pPr>
            <a:lvl2pPr marL="339528" indent="0">
              <a:buNone/>
              <a:defRPr>
                <a:gradFill>
                  <a:gsLst>
                    <a:gs pos="1250">
                      <a:srgbClr val="000000"/>
                    </a:gs>
                    <a:gs pos="100000">
                      <a:srgbClr val="000000"/>
                    </a:gs>
                  </a:gsLst>
                  <a:lin ang="5400000" scaled="0"/>
                </a:gradFill>
                <a:latin typeface="Segoe UI" pitchFamily="34" charset="0"/>
                <a:cs typeface="Segoe UI" pitchFamily="34" charset="0"/>
              </a:defRPr>
            </a:lvl2pPr>
            <a:lvl3pPr marL="572757" indent="0">
              <a:buNone/>
              <a:defRPr>
                <a:gradFill>
                  <a:gsLst>
                    <a:gs pos="1250">
                      <a:srgbClr val="000000"/>
                    </a:gs>
                    <a:gs pos="100000">
                      <a:srgbClr val="000000"/>
                    </a:gs>
                  </a:gsLst>
                  <a:lin ang="5400000" scaled="0"/>
                </a:gradFill>
                <a:latin typeface="Segoe UI" pitchFamily="34" charset="0"/>
                <a:cs typeface="Segoe UI" pitchFamily="34" charset="0"/>
              </a:defRPr>
            </a:lvl3pPr>
            <a:lvl4pPr marL="798051"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69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5355202"/>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9"/>
            <a:ext cx="11653523" cy="2480052"/>
          </a:xfrm>
          <a:prstGeom prst="rect">
            <a:avLst/>
          </a:prstGeom>
        </p:spPr>
        <p:txBody>
          <a:bodyPr/>
          <a:lstStyle>
            <a:lvl1pPr marL="284625" indent="-284625">
              <a:buClr>
                <a:schemeClr val="tx1"/>
              </a:buClr>
              <a:buSzPct val="90000"/>
              <a:buFont typeface="Arial" pitchFamily="34" charset="0"/>
              <a:buChar char="•"/>
              <a:defRPr sz="343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16" indent="-275292">
              <a:buClr>
                <a:schemeClr val="tx1"/>
              </a:buClr>
              <a:buSzPct val="90000"/>
              <a:buFont typeface="Arial" pitchFamily="34" charset="0"/>
              <a:buChar char="•"/>
              <a:defRPr sz="323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539" indent="-284625">
              <a:buClr>
                <a:schemeClr val="tx1"/>
              </a:buClr>
              <a:buSzPct val="90000"/>
              <a:buFont typeface="Arial" pitchFamily="34" charset="0"/>
              <a:buChar char="•"/>
              <a:defRPr sz="2842">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07" indent="-223967">
              <a:buClr>
                <a:schemeClr val="tx1"/>
              </a:buClr>
              <a:buSzPct val="90000"/>
              <a:buFont typeface="Arial" pitchFamily="34" charset="0"/>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471" indent="-223967">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9"/>
            <a:ext cx="12192001" cy="619127"/>
          </a:xfrm>
          <a:prstGeom prst="rect">
            <a:avLst/>
          </a:prstGeom>
          <a:solidFill>
            <a:srgbClr val="FFFF99"/>
          </a:solidFill>
        </p:spPr>
        <p:txBody>
          <a:bodyPr wrap="square" lIns="155437" tIns="77719" rIns="155437" bIns="77719" anchor="b" anchorCtr="0">
            <a:noAutofit/>
          </a:bodyPr>
          <a:lstStyle>
            <a:lvl1pPr algn="r">
              <a:buFont typeface="Arial" pitchFamily="34" charset="0"/>
              <a:buNone/>
              <a:defRPr sz="3626" spc="-4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102429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solidFill>
                  <a:schemeClr val="tx1">
                    <a:alpha val="99000"/>
                  </a:schemeClr>
                </a:solidFill>
                <a:latin typeface="+mj-lt"/>
              </a:defRPr>
            </a:lvl1pPr>
            <a:lvl2pPr marL="0" indent="0">
              <a:buNone/>
              <a:defRPr lang="en-US" sz="2400" kern="1200" spc="0" baseline="0" dirty="0" smtClean="0">
                <a:solidFill>
                  <a:schemeClr val="tx1">
                    <a:alpha val="99000"/>
                  </a:schemeClr>
                </a:solidFill>
                <a:latin typeface="+mn-lt"/>
                <a:ea typeface="+mn-ea"/>
                <a:cs typeface="+mn-cs"/>
              </a:defRPr>
            </a:lvl2pPr>
            <a:lvl3pPr marL="231775" indent="0">
              <a:buNone/>
              <a:defRPr lang="en-US" sz="2400" kern="1200" spc="0" baseline="0" dirty="0" smtClean="0">
                <a:solidFill>
                  <a:schemeClr val="tx1">
                    <a:alpha val="99000"/>
                  </a:schemeClr>
                </a:solidFill>
                <a:latin typeface="+mn-lt"/>
                <a:ea typeface="+mn-ea"/>
                <a:cs typeface="+mn-cs"/>
              </a:defRPr>
            </a:lvl3pPr>
            <a:lvl4pPr marL="457200" indent="0">
              <a:buNone/>
              <a:defRPr lang="en-US" sz="2000" kern="1200" spc="0" baseline="0" dirty="0" smtClean="0">
                <a:solidFill>
                  <a:schemeClr val="tx1">
                    <a:alpha val="99000"/>
                  </a:schemeClr>
                </a:solidFill>
                <a:latin typeface="+mn-lt"/>
                <a:ea typeface="+mn-ea"/>
                <a:cs typeface="+mn-cs"/>
              </a:defRPr>
            </a:lvl4pPr>
            <a:lvl5pPr marL="693738" indent="0">
              <a:buNone/>
              <a:defRPr lang="en-US" sz="2000" kern="1200" spc="0" baseline="0" dirty="0">
                <a:solidFill>
                  <a:schemeClr val="tx1">
                    <a:alpha val="99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9269877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0BF3D-8EEA-4001-BD4B-46A943060752}"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1698048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solidFill>
                  <a:schemeClr val="tx1">
                    <a:alpha val="99000"/>
                  </a:schemeClr>
                </a:solidFill>
                <a:latin typeface="+mj-lt"/>
                <a:ea typeface="+mn-ea"/>
                <a:cs typeface="+mn-cs"/>
              </a:defRPr>
            </a:lvl1pPr>
            <a:lvl2pPr marL="635000" indent="-342900">
              <a:defRPr lang="en-US" sz="2000" kern="1200" spc="0" baseline="0" dirty="0" smtClean="0">
                <a:solidFill>
                  <a:schemeClr val="tx1">
                    <a:alpha val="99000"/>
                  </a:schemeClr>
                </a:solidFill>
                <a:latin typeface="+mn-lt"/>
                <a:ea typeface="+mn-ea"/>
                <a:cs typeface="+mn-cs"/>
              </a:defRPr>
            </a:lvl2pPr>
            <a:lvl3pPr marL="863600" indent="-342900">
              <a:defRPr lang="en-US" sz="2000" kern="1200" spc="0" baseline="0" dirty="0" smtClean="0">
                <a:solidFill>
                  <a:schemeClr val="tx1">
                    <a:alpha val="99000"/>
                  </a:schemeClr>
                </a:solidFill>
                <a:latin typeface="+mn-lt"/>
                <a:ea typeface="+mn-ea"/>
                <a:cs typeface="+mn-cs"/>
              </a:defRPr>
            </a:lvl3pPr>
            <a:lvl4pPr marL="1028700" indent="-342900">
              <a:defRPr lang="en-US" sz="2000" kern="1200" spc="0" baseline="0" dirty="0" smtClean="0">
                <a:solidFill>
                  <a:schemeClr val="tx1">
                    <a:alpha val="99000"/>
                  </a:schemeClr>
                </a:solidFill>
                <a:latin typeface="+mn-lt"/>
                <a:ea typeface="+mn-ea"/>
                <a:cs typeface="+mn-cs"/>
              </a:defRPr>
            </a:lvl4pPr>
            <a:lvl5pPr marL="1206500" indent="-342900">
              <a:defRPr lang="en-US" sz="2000" kern="1200" spc="0" baseline="0" dirty="0">
                <a:solidFill>
                  <a:schemeClr val="tx1">
                    <a:alpha val="99000"/>
                  </a:schemeClr>
                </a:soli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408007638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solidFill>
                  <a:schemeClr val="tx1">
                    <a:alpha val="99000"/>
                  </a:schemeClr>
                </a:soli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solidFill>
                  <a:schemeClr val="tx1">
                    <a:alpha val="99000"/>
                  </a:schemeClr>
                </a:soli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solidFill>
                  <a:schemeClr val="tx1">
                    <a:alpha val="99000"/>
                  </a:schemeClr>
                </a:soli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solidFill>
                  <a:schemeClr val="tx1">
                    <a:alpha val="99000"/>
                  </a:schemeClr>
                </a:solidFill>
                <a:latin typeface="+mn-lt"/>
                <a:ea typeface="+mn-ea"/>
                <a:cs typeface="+mn-cs"/>
              </a:defRPr>
            </a:lvl4pPr>
            <a:lvl5pPr marL="2055813" indent="-342900">
              <a:lnSpc>
                <a:spcPct val="90000"/>
              </a:lnSpc>
              <a:buSzPct val="80000"/>
              <a:buFont typeface="Arial" pitchFamily="34" charset="0"/>
              <a:buChar char="•"/>
              <a:defRPr lang="en-US" sz="2000" kern="1200" spc="0" baseline="0" dirty="0">
                <a:solidFill>
                  <a:schemeClr val="tx1">
                    <a:alpha val="99000"/>
                  </a:schemeClr>
                </a:soli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20484450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415329768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chemeClr val="tx2">
                    <a:alpha val="99000"/>
                  </a:schemeClr>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chemeClr val="tx2">
                    <a:alpha val="99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solidFill>
                  <a:schemeClr val="tx1">
                    <a:alpha val="99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10242684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solidFill>
                  <a:schemeClr val="tx1">
                    <a:alpha val="99000"/>
                  </a:schemeClr>
                </a:solidFill>
                <a:latin typeface="+mj-lt"/>
              </a:defRPr>
            </a:lvl1pPr>
            <a:lvl2pPr marL="0" indent="0">
              <a:buNone/>
              <a:defRPr sz="2000">
                <a:solidFill>
                  <a:schemeClr val="tx1">
                    <a:alpha val="99000"/>
                  </a:schemeClr>
                </a:solidFill>
              </a:defRPr>
            </a:lvl2pPr>
            <a:lvl3pPr marL="233363" indent="0">
              <a:buNone/>
              <a:defRPr sz="2000">
                <a:solidFill>
                  <a:schemeClr val="tx1">
                    <a:alpha val="99000"/>
                  </a:schemeClr>
                </a:solidFill>
              </a:defRPr>
            </a:lvl3pPr>
            <a:lvl4pPr marL="457200" indent="0">
              <a:buNone/>
              <a:defRPr sz="2000">
                <a:solidFill>
                  <a:schemeClr val="tx1">
                    <a:alpha val="99000"/>
                  </a:schemeClr>
                </a:solidFill>
              </a:defRPr>
            </a:lvl4pPr>
            <a:lvl5pPr marL="693738" indent="0">
              <a:buNone/>
              <a:defRPr sz="2000">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solidFill>
                  <a:schemeClr val="tx1">
                    <a:alpha val="99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solidFill>
                  <a:schemeClr val="tx1">
                    <a:alpha val="99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solidFill>
                  <a:schemeClr val="tx1">
                    <a:alpha val="99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136117689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720359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59732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77379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1529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728678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0BF3D-8EEA-4001-BD4B-46A943060752}"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364108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799"/>
            <a:ext cx="11151917"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72914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780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61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909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508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064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837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08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68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81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0BF3D-8EEA-4001-BD4B-46A943060752}" type="datetimeFigureOut">
              <a:rPr lang="en-US" smtClean="0"/>
              <a:t>3/29/2014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1670674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196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459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2728087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gradFill>
                  <a:gsLst>
                    <a:gs pos="0">
                      <a:schemeClr val="tx1"/>
                    </a:gs>
                    <a:gs pos="100000">
                      <a:schemeClr val="tx1"/>
                    </a:gs>
                  </a:gsLst>
                  <a:lin ang="5400000" scaled="0"/>
                </a:gra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111237389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0">
                      <a:schemeClr val="tx1"/>
                    </a:gs>
                    <a:gs pos="100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0">
                      <a:schemeClr val="accent6"/>
                    </a:gs>
                    <a:gs pos="100000">
                      <a:schemeClr val="accent6"/>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gradFill>
                  <a:gsLst>
                    <a:gs pos="0">
                      <a:schemeClr val="tx1"/>
                    </a:gs>
                    <a:gs pos="100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988044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gradFill>
                  <a:gsLst>
                    <a:gs pos="0">
                      <a:schemeClr val="tx1"/>
                    </a:gs>
                    <a:gs pos="100000">
                      <a:schemeClr val="tx1"/>
                    </a:gs>
                  </a:gsLst>
                  <a:lin ang="5400000" scaled="0"/>
                </a:gradFill>
                <a:latin typeface="Segoe UI Light" pitchFamily="34" charset="0"/>
              </a:defRPr>
            </a:lvl1pPr>
            <a:lvl2pPr marL="346075" indent="-342900">
              <a:buNone/>
              <a:defRPr lang="en-US" spc="-50" dirty="0" smtClean="0">
                <a:gradFill>
                  <a:gsLst>
                    <a:gs pos="0">
                      <a:schemeClr val="tx1"/>
                    </a:gs>
                    <a:gs pos="100000">
                      <a:schemeClr val="tx1"/>
                    </a:gs>
                  </a:gsLst>
                  <a:lin ang="5400000" scaled="0"/>
                </a:gra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gradFill>
                  <a:gsLst>
                    <a:gs pos="0">
                      <a:schemeClr val="tx1"/>
                    </a:gs>
                    <a:gs pos="100000">
                      <a:schemeClr val="tx1"/>
                    </a:gs>
                  </a:gsLst>
                  <a:lin ang="5400000" scaled="0"/>
                </a:gra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1161647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gradFill>
                  <a:gsLst>
                    <a:gs pos="0">
                      <a:schemeClr val="tx1"/>
                    </a:gs>
                    <a:gs pos="100000">
                      <a:schemeClr val="tx1"/>
                    </a:gs>
                  </a:gsLst>
                  <a:lin ang="5400000" scaled="0"/>
                </a:gra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gradFill>
                  <a:gsLst>
                    <a:gs pos="0">
                      <a:schemeClr val="tx1"/>
                    </a:gs>
                    <a:gs pos="100000">
                      <a:schemeClr val="tx1"/>
                    </a:gs>
                  </a:gsLst>
                  <a:lin ang="5400000" scaled="0"/>
                </a:gradFill>
                <a:latin typeface="+mn-lt"/>
                <a:ea typeface="+mn-ea"/>
                <a:cs typeface="+mn-cs"/>
              </a:defRPr>
            </a:lvl2pPr>
            <a:lvl3pPr marL="517525" indent="0">
              <a:buFont typeface="Wingdings" pitchFamily="2" charset="2"/>
              <a:buNone/>
              <a:tabLst/>
              <a:defRPr>
                <a:gradFill>
                  <a:gsLst>
                    <a:gs pos="0">
                      <a:schemeClr val="tx1"/>
                    </a:gs>
                    <a:gs pos="100000">
                      <a:schemeClr val="tx1"/>
                    </a:gs>
                  </a:gsLst>
                  <a:lin ang="5400000" scaled="0"/>
                </a:gradFill>
                <a:latin typeface="+mn-lt"/>
              </a:defRPr>
            </a:lvl3pPr>
            <a:lvl4pPr marL="741362" indent="0">
              <a:buFont typeface="Wingdings" pitchFamily="2" charset="2"/>
              <a:buNone/>
              <a:defRPr>
                <a:gradFill>
                  <a:gsLst>
                    <a:gs pos="0">
                      <a:schemeClr val="tx1"/>
                    </a:gs>
                    <a:gs pos="100000">
                      <a:schemeClr val="tx1"/>
                    </a:gs>
                  </a:gsLst>
                  <a:lin ang="5400000" scaled="0"/>
                </a:gradFill>
                <a:latin typeface="+mn-lt"/>
              </a:defRPr>
            </a:lvl4pPr>
            <a:lvl5pPr marL="914400" indent="0">
              <a:buFont typeface="Wingdings" pitchFamily="2" charset="2"/>
              <a:buNone/>
              <a:tabLst/>
              <a:defRPr>
                <a:gradFill>
                  <a:gsLst>
                    <a:gs pos="0">
                      <a:schemeClr val="tx1"/>
                    </a:gs>
                    <a:gs pos="100000">
                      <a:schemeClr val="tx1"/>
                    </a:gs>
                  </a:gsLst>
                  <a:lin ang="5400000" scaled="0"/>
                </a:gra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074002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accent6"/>
                    </a:gs>
                    <a:gs pos="100000">
                      <a:schemeClr val="accent6"/>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613130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tx1"/>
                    </a:gs>
                    <a:gs pos="100000">
                      <a:schemeClr val="tx1"/>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6171754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gradFill>
                  <a:gsLst>
                    <a:gs pos="0">
                      <a:schemeClr val="tx1"/>
                    </a:gs>
                    <a:gs pos="100000">
                      <a:schemeClr val="tx1"/>
                    </a:gs>
                  </a:gsLst>
                  <a:lin ang="5400000" scaled="0"/>
                </a:gradFill>
              </a:defRPr>
            </a:lvl1pPr>
            <a:lvl2pPr marL="520700" indent="-228600">
              <a:defRPr sz="2000">
                <a:gradFill>
                  <a:gsLst>
                    <a:gs pos="0">
                      <a:schemeClr val="tx1"/>
                    </a:gs>
                    <a:gs pos="100000">
                      <a:schemeClr val="tx1"/>
                    </a:gs>
                  </a:gsLst>
                  <a:lin ang="5400000" scaled="0"/>
                </a:gradFill>
              </a:defRPr>
            </a:lvl2pPr>
            <a:lvl3pPr marL="685800" indent="-165100">
              <a:tabLst/>
              <a:defRPr sz="2000">
                <a:gradFill>
                  <a:gsLst>
                    <a:gs pos="0">
                      <a:schemeClr val="tx1"/>
                    </a:gs>
                    <a:gs pos="100000">
                      <a:schemeClr val="tx1"/>
                    </a:gs>
                  </a:gsLst>
                  <a:lin ang="5400000" scaled="0"/>
                </a:gradFill>
              </a:defRPr>
            </a:lvl3pPr>
            <a:lvl4pPr marL="863600" indent="-177800">
              <a:defRPr>
                <a:gradFill>
                  <a:gsLst>
                    <a:gs pos="0">
                      <a:schemeClr val="tx1"/>
                    </a:gs>
                    <a:gs pos="100000">
                      <a:schemeClr val="tx1"/>
                    </a:gs>
                  </a:gsLst>
                  <a:lin ang="5400000" scaled="0"/>
                </a:gradFill>
              </a:defRPr>
            </a:lvl4pPr>
            <a:lvl5pPr marL="1028700" indent="-165100">
              <a:tabLst/>
              <a:defRPr>
                <a:gradFill>
                  <a:gsLst>
                    <a:gs pos="0">
                      <a:schemeClr val="tx1"/>
                    </a:gs>
                    <a:gs pos="100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1682324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0BF3D-8EEA-4001-BD4B-46A943060752}" type="datetimeFigureOut">
              <a:rPr lang="en-US" smtClean="0"/>
              <a:t>3/29/2014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643638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gradFill>
                  <a:gsLst>
                    <a:gs pos="0">
                      <a:schemeClr val="tx1"/>
                    </a:gs>
                    <a:gs pos="100000">
                      <a:schemeClr val="tx1"/>
                    </a:gs>
                  </a:gsLst>
                  <a:lin ang="5400000" scaled="0"/>
                </a:gradFill>
              </a:defRPr>
            </a:lvl1pPr>
            <a:lvl2pPr marL="627063" indent="-285750">
              <a:lnSpc>
                <a:spcPct val="90000"/>
              </a:lnSpc>
              <a:buSzPct val="80000"/>
              <a:buFont typeface="Arial" pitchFamily="34" charset="0"/>
              <a:buChar char="•"/>
              <a:defRPr sz="2800">
                <a:gradFill>
                  <a:gsLst>
                    <a:gs pos="0">
                      <a:schemeClr val="tx1"/>
                    </a:gs>
                    <a:gs pos="100000">
                      <a:schemeClr val="tx1"/>
                    </a:gs>
                  </a:gsLst>
                  <a:lin ang="5400000" scaled="0"/>
                </a:gradFill>
              </a:defRPr>
            </a:lvl2pPr>
            <a:lvl3pPr marL="914400" indent="-287338">
              <a:lnSpc>
                <a:spcPct val="90000"/>
              </a:lnSpc>
              <a:buSzPct val="80000"/>
              <a:buFont typeface="Arial" pitchFamily="34" charset="0"/>
              <a:buChar char="•"/>
              <a:defRPr sz="2400">
                <a:gradFill>
                  <a:gsLst>
                    <a:gs pos="0">
                      <a:schemeClr val="tx1"/>
                    </a:gs>
                    <a:gs pos="100000">
                      <a:schemeClr val="tx1"/>
                    </a:gs>
                  </a:gsLst>
                  <a:lin ang="5400000" scaled="0"/>
                </a:gradFill>
              </a:defRPr>
            </a:lvl3pPr>
            <a:lvl4pPr marL="1712913" indent="-225425">
              <a:lnSpc>
                <a:spcPct val="90000"/>
              </a:lnSpc>
              <a:buSzPct val="80000"/>
              <a:buFont typeface="Arial" pitchFamily="34" charset="0"/>
              <a:buChar char="•"/>
              <a:defRPr sz="2000">
                <a:gradFill>
                  <a:gsLst>
                    <a:gs pos="0">
                      <a:schemeClr val="tx1"/>
                    </a:gs>
                    <a:gs pos="100000">
                      <a:schemeClr val="tx1"/>
                    </a:gs>
                  </a:gsLst>
                  <a:lin ang="5400000" scaled="0"/>
                </a:gradFill>
              </a:defRPr>
            </a:lvl4pPr>
            <a:lvl5pPr marL="1944688" indent="-231775">
              <a:lnSpc>
                <a:spcPct val="90000"/>
              </a:lnSpc>
              <a:buSzPct val="80000"/>
              <a:buFont typeface="Arial" pitchFamily="34" charset="0"/>
              <a:buChar char="•"/>
              <a:defRPr sz="2000">
                <a:gradFill>
                  <a:gsLst>
                    <a:gs pos="0">
                      <a:schemeClr val="tx1"/>
                    </a:gs>
                    <a:gs pos="100000">
                      <a:schemeClr val="tx1"/>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gradFill>
                  <a:gsLst>
                    <a:gs pos="0">
                      <a:schemeClr val="tx1"/>
                    </a:gs>
                    <a:gs pos="100000">
                      <a:schemeClr val="tx1"/>
                    </a:gs>
                  </a:gsLst>
                  <a:lin ang="5400000" scaled="0"/>
                </a:gra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gradFill>
                  <a:gsLst>
                    <a:gs pos="0">
                      <a:schemeClr val="tx1"/>
                    </a:gs>
                    <a:gs pos="100000">
                      <a:schemeClr val="tx1"/>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gradFill>
                  <a:gsLst>
                    <a:gs pos="0">
                      <a:schemeClr val="tx1"/>
                    </a:gs>
                    <a:gs pos="100000">
                      <a:schemeClr val="tx1"/>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gradFill>
                  <a:gsLst>
                    <a:gs pos="0">
                      <a:schemeClr val="tx1"/>
                    </a:gs>
                    <a:gs pos="100000">
                      <a:schemeClr val="tx1"/>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spc="0" baseline="0" dirty="0">
                <a:gradFill>
                  <a:gsLst>
                    <a:gs pos="0">
                      <a:schemeClr val="tx1"/>
                    </a:gs>
                    <a:gs pos="100000">
                      <a:schemeClr val="tx1"/>
                    </a:gs>
                  </a:gsLst>
                  <a:lin ang="5400000" scaled="0"/>
                </a:gra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310505415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343831134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accent6"/>
                    </a:gs>
                    <a:gs pos="100000">
                      <a:schemeClr val="accent6"/>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accent6"/>
                    </a:gs>
                    <a:gs pos="100000">
                      <a:schemeClr val="accent6"/>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373725345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tx1"/>
                    </a:gs>
                    <a:gs pos="100000">
                      <a:schemeClr val="tx1"/>
                    </a:gs>
                  </a:gsLst>
                  <a:lin ang="5400000" scaled="0"/>
                </a:gradFill>
                <a:latin typeface="+mj-lt"/>
              </a:defRPr>
            </a:lvl1pPr>
            <a:lvl2pPr marL="0" indent="0">
              <a:buNone/>
              <a:defRPr sz="2000">
                <a:gradFill>
                  <a:gsLst>
                    <a:gs pos="0">
                      <a:schemeClr val="tx1"/>
                    </a:gs>
                    <a:gs pos="100000">
                      <a:schemeClr val="tx1"/>
                    </a:gs>
                  </a:gsLst>
                  <a:lin ang="5400000" scaled="0"/>
                </a:gradFill>
              </a:defRPr>
            </a:lvl2pPr>
            <a:lvl3pPr marL="233363" indent="0">
              <a:buNone/>
              <a:defRPr sz="2000">
                <a:gradFill>
                  <a:gsLst>
                    <a:gs pos="0">
                      <a:schemeClr val="tx1"/>
                    </a:gs>
                    <a:gs pos="100000">
                      <a:schemeClr val="tx1"/>
                    </a:gs>
                  </a:gsLst>
                  <a:lin ang="5400000" scaled="0"/>
                </a:gradFill>
              </a:defRPr>
            </a:lvl3pPr>
            <a:lvl4pPr marL="457200" indent="0">
              <a:buNone/>
              <a:defRPr sz="2000">
                <a:gradFill>
                  <a:gsLst>
                    <a:gs pos="0">
                      <a:schemeClr val="tx1"/>
                    </a:gs>
                    <a:gs pos="100000">
                      <a:schemeClr val="tx1"/>
                    </a:gs>
                  </a:gsLst>
                  <a:lin ang="5400000" scaled="0"/>
                </a:gradFill>
              </a:defRPr>
            </a:lvl4pPr>
            <a:lvl5pPr marL="693738" indent="0">
              <a:buNone/>
              <a:defRPr sz="2000">
                <a:gradFill>
                  <a:gsLst>
                    <a:gs pos="0">
                      <a:schemeClr val="tx1"/>
                    </a:gs>
                    <a:gs pos="100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tx1"/>
                    </a:gs>
                    <a:gs pos="100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57242424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145836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63189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407930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25855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4177082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676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0BF3D-8EEA-4001-BD4B-46A943060752}" type="datetimeFigureOut">
              <a:rPr lang="en-US" smtClean="0"/>
              <a:t>3/29/2014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4127473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995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9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282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18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470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85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95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93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952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BF3D-8EEA-4001-BD4B-46A943060752}"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13464421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344" y="3452038"/>
            <a:ext cx="6486923" cy="2002536"/>
          </a:xfr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000" b="0" kern="1200" cap="none" spc="-100"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521344" y="5482007"/>
            <a:ext cx="6484785" cy="858697"/>
          </a:xfrm>
        </p:spPr>
        <p:txBody>
          <a:bodyPr vert="horz" wrap="square" lIns="0" tIns="0" rIns="0" bIns="0" rtlCol="0">
            <a:spAutoFit/>
          </a:bodyPr>
          <a:lstStyle>
            <a:lvl1pPr marL="0" indent="0">
              <a:buNone/>
              <a:defRPr lang="en-US" sz="18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3197279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7" y="1901953"/>
            <a:ext cx="6859786" cy="1828193"/>
          </a:xfrm>
        </p:spPr>
        <p:txBody>
          <a:bodyPr anchor="b" anchorCtr="0"/>
          <a:lstStyle>
            <a:lvl1pPr>
              <a:defRPr kumimoji="0" lang="en-US" sz="6600" b="0" i="0" u="none" strike="noStrike" kern="1200" cap="none" spc="-120" normalizeH="0" baseline="0" dirty="0">
                <a:ln w="3175">
                  <a:noFill/>
                </a:ln>
                <a:gradFill>
                  <a:gsLst>
                    <a:gs pos="0">
                      <a:schemeClr val="tx1"/>
                    </a:gs>
                    <a:gs pos="100000">
                      <a:schemeClr val="tx1"/>
                    </a:gs>
                  </a:gsLst>
                  <a:lin ang="5400000" scaled="0"/>
                </a:gradFill>
                <a:effectLst/>
                <a:uLnTx/>
                <a:uFillTx/>
                <a:latin typeface="Segoe UI Light"/>
                <a:ea typeface="+mn-ea"/>
                <a:cs typeface="Arial" charset="0"/>
              </a:defRPr>
            </a:lvl1pPr>
          </a:lstStyle>
          <a:p>
            <a:pPr marL="0" lvl="0" indent="0" algn="l" defTabSz="914363"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318490566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0">
                      <a:schemeClr val="tx1"/>
                    </a:gs>
                    <a:gs pos="100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0">
                      <a:schemeClr val="accent6"/>
                    </a:gs>
                    <a:gs pos="100000">
                      <a:schemeClr val="accent6"/>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gradFill>
                  <a:gsLst>
                    <a:gs pos="0">
                      <a:schemeClr val="tx1"/>
                    </a:gs>
                    <a:gs pos="100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032897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872848" y="3005011"/>
            <a:ext cx="2401043" cy="2135546"/>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a:endParaRPr lang="en-US" sz="1800">
                <a:solidFill>
                  <a:srgbClr val="5F5F5F"/>
                </a:solidFill>
              </a:endParaRPr>
            </a:p>
          </p:txBody>
        </p:sp>
      </p:grpSp>
      <p:sp>
        <p:nvSpPr>
          <p:cNvPr id="3" name="Subtitle 2"/>
          <p:cNvSpPr>
            <a:spLocks noGrp="1"/>
          </p:cNvSpPr>
          <p:nvPr>
            <p:ph type="subTitle" idx="1" hasCustomPrompt="1"/>
          </p:nvPr>
        </p:nvSpPr>
        <p:spPr>
          <a:xfrm>
            <a:off x="3475625" y="3419856"/>
            <a:ext cx="6951250" cy="1243584"/>
          </a:xfrm>
        </p:spPr>
        <p:txBody>
          <a:bodyPr vert="horz" wrap="square" lIns="182880" tIns="182880" rIns="0" bIns="0" rtlCol="0" anchor="ctr" anchorCtr="0">
            <a:spAutoFit/>
          </a:bodyPr>
          <a:lstStyle>
            <a:lvl1pPr marL="574675" indent="-571500">
              <a:buNone/>
              <a:defRPr lang="en-US" sz="4400" spc="-100" dirty="0" smtClean="0">
                <a:gradFill>
                  <a:gsLst>
                    <a:gs pos="0">
                      <a:schemeClr val="tx1"/>
                    </a:gs>
                    <a:gs pos="100000">
                      <a:schemeClr val="tx1"/>
                    </a:gs>
                  </a:gsLst>
                  <a:lin ang="5400000" scaled="0"/>
                </a:gradFill>
                <a:latin typeface="Segoe UI Light" pitchFamily="34" charset="0"/>
              </a:defRPr>
            </a:lvl1pPr>
            <a:lvl2pPr marL="346075" indent="-342900">
              <a:buNone/>
              <a:defRPr lang="en-US" spc="-50" dirty="0" smtClean="0">
                <a:gradFill>
                  <a:gsLst>
                    <a:gs pos="0">
                      <a:schemeClr val="tx1"/>
                    </a:gs>
                    <a:gs pos="100000">
                      <a:schemeClr val="tx1"/>
                    </a:gs>
                  </a:gsLst>
                  <a:lin ang="5400000" scaled="0"/>
                </a:gradFill>
              </a:defRPr>
            </a:lvl2pPr>
          </a:lstStyle>
          <a:p>
            <a:pPr marL="3175" lvl="0" indent="0">
              <a:spcBef>
                <a:spcPts val="0"/>
              </a:spcBef>
              <a:spcAft>
                <a:spcPts val="900"/>
              </a:spcAft>
              <a:buSzPct val="80000"/>
            </a:pPr>
            <a:r>
              <a:rPr lang="en-US" dirty="0" smtClean="0"/>
              <a:t>Click to edit Master text styles</a:t>
            </a:r>
          </a:p>
          <a:p>
            <a:pPr marL="3175" lvl="1" indent="0">
              <a:spcBef>
                <a:spcPts val="0"/>
              </a:spcBef>
              <a:spcAft>
                <a:spcPts val="900"/>
              </a:spcAft>
              <a:buSzPct val="80000"/>
            </a:pPr>
            <a:r>
              <a:rPr lang="en-US" dirty="0" smtClean="0"/>
              <a:t>Second level</a:t>
            </a:r>
          </a:p>
        </p:txBody>
      </p:sp>
      <p:sp>
        <p:nvSpPr>
          <p:cNvPr id="5" name="Text Placeholder 4"/>
          <p:cNvSpPr>
            <a:spLocks noGrp="1"/>
          </p:cNvSpPr>
          <p:nvPr>
            <p:ph type="body" sz="quarter" idx="11"/>
          </p:nvPr>
        </p:nvSpPr>
        <p:spPr>
          <a:xfrm>
            <a:off x="521344" y="228601"/>
            <a:ext cx="11149439" cy="747897"/>
          </a:xfrm>
        </p:spPr>
        <p:txBody>
          <a:bodyPr vert="horz" wrap="square" lIns="0" tIns="0" rIns="0" bIns="0" rtlCol="0" anchor="t">
            <a:spAutoFit/>
          </a:bodyPr>
          <a:lstStyle>
            <a:lvl1pPr marL="0" indent="0">
              <a:buNone/>
              <a:defRPr lang="en-US" sz="5400" b="0" cap="none" spc="-100" dirty="0" smtClean="0">
                <a:ln w="3175">
                  <a:noFill/>
                </a:ln>
                <a:gradFill>
                  <a:gsLst>
                    <a:gs pos="0">
                      <a:schemeClr val="tx1"/>
                    </a:gs>
                    <a:gs pos="100000">
                      <a:schemeClr val="tx1"/>
                    </a:gs>
                  </a:gsLst>
                  <a:lin ang="5400000" scaled="0"/>
                </a:gradFill>
                <a:effectLst/>
                <a:latin typeface="Segoe UI Light" pitchFamily="34" charset="0"/>
                <a:cs typeface="Arial" charset="0"/>
              </a:defRPr>
            </a:lvl1pPr>
          </a:lstStyle>
          <a:p>
            <a:pPr lvl="0">
              <a:spcBef>
                <a:spcPct val="0"/>
              </a:spcBef>
            </a:pPr>
            <a:r>
              <a:rPr lang="en-US" smtClean="0"/>
              <a:t>Click to edit Master text styles</a:t>
            </a:r>
          </a:p>
        </p:txBody>
      </p:sp>
    </p:spTree>
    <p:extLst>
      <p:ext uri="{BB962C8B-B14F-4D97-AF65-F5344CB8AC3E}">
        <p14:creationId xmlns:p14="http://schemas.microsoft.com/office/powerpoint/2010/main" val="2271144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buFont typeface="Wingdings" pitchFamily="2" charset="2"/>
              <a:buNone/>
              <a:defRPr sz="4000">
                <a:gradFill>
                  <a:gsLst>
                    <a:gs pos="0">
                      <a:schemeClr val="tx1"/>
                    </a:gs>
                    <a:gs pos="100000">
                      <a:schemeClr val="tx1"/>
                    </a:gs>
                  </a:gsLst>
                  <a:lin ang="5400000" scaled="0"/>
                </a:gradFill>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gradFill>
                  <a:gsLst>
                    <a:gs pos="0">
                      <a:schemeClr val="tx1"/>
                    </a:gs>
                    <a:gs pos="100000">
                      <a:schemeClr val="tx1"/>
                    </a:gs>
                  </a:gsLst>
                  <a:lin ang="5400000" scaled="0"/>
                </a:gradFill>
                <a:latin typeface="+mn-lt"/>
                <a:ea typeface="+mn-ea"/>
                <a:cs typeface="+mn-cs"/>
              </a:defRPr>
            </a:lvl2pPr>
            <a:lvl3pPr marL="517525" indent="0">
              <a:buFont typeface="Wingdings" pitchFamily="2" charset="2"/>
              <a:buNone/>
              <a:tabLst/>
              <a:defRPr>
                <a:gradFill>
                  <a:gsLst>
                    <a:gs pos="0">
                      <a:schemeClr val="tx1"/>
                    </a:gs>
                    <a:gs pos="100000">
                      <a:schemeClr val="tx1"/>
                    </a:gs>
                  </a:gsLst>
                  <a:lin ang="5400000" scaled="0"/>
                </a:gradFill>
                <a:latin typeface="+mn-lt"/>
              </a:defRPr>
            </a:lvl3pPr>
            <a:lvl4pPr marL="741362" indent="0">
              <a:buFont typeface="Wingdings" pitchFamily="2" charset="2"/>
              <a:buNone/>
              <a:defRPr>
                <a:gradFill>
                  <a:gsLst>
                    <a:gs pos="0">
                      <a:schemeClr val="tx1"/>
                    </a:gs>
                    <a:gs pos="100000">
                      <a:schemeClr val="tx1"/>
                    </a:gs>
                  </a:gsLst>
                  <a:lin ang="5400000" scaled="0"/>
                </a:gradFill>
                <a:latin typeface="+mn-lt"/>
              </a:defRPr>
            </a:lvl4pPr>
            <a:lvl5pPr marL="914400" indent="0">
              <a:buFont typeface="Wingdings" pitchFamily="2" charset="2"/>
              <a:buNone/>
              <a:tabLst/>
              <a:defRPr>
                <a:gradFill>
                  <a:gsLst>
                    <a:gs pos="0">
                      <a:schemeClr val="tx1"/>
                    </a:gs>
                    <a:gs pos="100000">
                      <a:schemeClr val="tx1"/>
                    </a:gs>
                  </a:gsLst>
                  <a:lin ang="5400000" scaled="0"/>
                </a:gra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24900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accent6"/>
                    </a:gs>
                    <a:gs pos="100000">
                      <a:schemeClr val="accent6"/>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903490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2043636"/>
          </a:xfrm>
          <a:prstGeom prst="rect">
            <a:avLst/>
          </a:prstGeom>
        </p:spPr>
        <p:txBody>
          <a:bodyPr/>
          <a:lstStyle>
            <a:lvl1pPr marL="0" indent="0">
              <a:spcBef>
                <a:spcPts val="2400"/>
              </a:spcBef>
              <a:buNone/>
              <a:defRPr sz="4000">
                <a:gradFill>
                  <a:gsLst>
                    <a:gs pos="0">
                      <a:schemeClr val="tx1"/>
                    </a:gs>
                    <a:gs pos="100000">
                      <a:schemeClr val="tx1"/>
                    </a:gs>
                  </a:gsLst>
                  <a:lin ang="5400000" scaled="0"/>
                </a:gradFill>
                <a:latin typeface="+mj-lt"/>
              </a:defRPr>
            </a:lvl1pPr>
            <a:lvl2pPr marL="0" indent="0">
              <a:buNone/>
              <a:defRPr lang="en-US" sz="2400" kern="1200" spc="0" baseline="0" dirty="0" smtClean="0">
                <a:gradFill>
                  <a:gsLst>
                    <a:gs pos="0">
                      <a:schemeClr val="tx1"/>
                    </a:gs>
                    <a:gs pos="100000">
                      <a:schemeClr val="tx1"/>
                    </a:gs>
                  </a:gsLst>
                  <a:lin ang="5400000" scaled="0"/>
                </a:gradFill>
                <a:latin typeface="+mn-lt"/>
                <a:ea typeface="+mn-ea"/>
                <a:cs typeface="+mn-cs"/>
              </a:defRPr>
            </a:lvl2pPr>
            <a:lvl3pPr marL="231775" indent="0">
              <a:buNone/>
              <a:defRPr lang="en-US" sz="2400" kern="1200" spc="0" baseline="0" dirty="0" smtClean="0">
                <a:gradFill>
                  <a:gsLst>
                    <a:gs pos="0">
                      <a:schemeClr val="tx1"/>
                    </a:gs>
                    <a:gs pos="100000">
                      <a:schemeClr val="tx1"/>
                    </a:gs>
                  </a:gsLst>
                  <a:lin ang="5400000" scaled="0"/>
                </a:gradFill>
                <a:latin typeface="+mn-lt"/>
                <a:ea typeface="+mn-ea"/>
                <a:cs typeface="+mn-cs"/>
              </a:defRPr>
            </a:lvl3pPr>
            <a:lvl4pPr marL="457200" indent="0">
              <a:buNone/>
              <a:defRPr lang="en-US" sz="2000" kern="1200" spc="0" baseline="0" dirty="0" smtClean="0">
                <a:gradFill>
                  <a:gsLst>
                    <a:gs pos="0">
                      <a:schemeClr val="tx1"/>
                    </a:gs>
                    <a:gs pos="100000">
                      <a:schemeClr val="tx1"/>
                    </a:gs>
                  </a:gsLst>
                  <a:lin ang="5400000" scaled="0"/>
                </a:gradFill>
                <a:latin typeface="+mn-lt"/>
                <a:ea typeface="+mn-ea"/>
                <a:cs typeface="+mn-cs"/>
              </a:defRPr>
            </a:lvl4pPr>
            <a:lvl5pPr marL="693738" indent="0">
              <a:buNone/>
              <a:defRPr lang="en-US" sz="2000" kern="1200" spc="0" baseline="0" dirty="0">
                <a:gradFill>
                  <a:gsLst>
                    <a:gs pos="0">
                      <a:schemeClr val="tx1"/>
                    </a:gs>
                    <a:gs pos="100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3531079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spAutoFit/>
          </a:bodyPr>
          <a:lstStyle>
            <a:lvl1pPr marL="292100" indent="-292100">
              <a:spcBef>
                <a:spcPts val="1200"/>
              </a:spcBef>
              <a:buClr>
                <a:schemeClr val="tx1"/>
              </a:buClr>
              <a:buFont typeface="Wingdings" pitchFamily="2" charset="2"/>
              <a:buChar char=""/>
              <a:defRPr>
                <a:gradFill>
                  <a:gsLst>
                    <a:gs pos="0">
                      <a:schemeClr val="tx1"/>
                    </a:gs>
                    <a:gs pos="100000">
                      <a:schemeClr val="tx1"/>
                    </a:gs>
                  </a:gsLst>
                  <a:lin ang="5400000" scaled="0"/>
                </a:gradFill>
              </a:defRPr>
            </a:lvl1pPr>
            <a:lvl2pPr marL="520700" indent="-228600">
              <a:defRPr sz="2000">
                <a:gradFill>
                  <a:gsLst>
                    <a:gs pos="0">
                      <a:schemeClr val="tx1"/>
                    </a:gs>
                    <a:gs pos="100000">
                      <a:schemeClr val="tx1"/>
                    </a:gs>
                  </a:gsLst>
                  <a:lin ang="5400000" scaled="0"/>
                </a:gradFill>
              </a:defRPr>
            </a:lvl2pPr>
            <a:lvl3pPr marL="685800" indent="-165100">
              <a:tabLst/>
              <a:defRPr sz="2000">
                <a:gradFill>
                  <a:gsLst>
                    <a:gs pos="0">
                      <a:schemeClr val="tx1"/>
                    </a:gs>
                    <a:gs pos="100000">
                      <a:schemeClr val="tx1"/>
                    </a:gs>
                  </a:gsLst>
                  <a:lin ang="5400000" scaled="0"/>
                </a:gradFill>
              </a:defRPr>
            </a:lvl3pPr>
            <a:lvl4pPr marL="863600" indent="-177800">
              <a:defRPr>
                <a:gradFill>
                  <a:gsLst>
                    <a:gs pos="0">
                      <a:schemeClr val="tx1"/>
                    </a:gs>
                    <a:gs pos="100000">
                      <a:schemeClr val="tx1"/>
                    </a:gs>
                  </a:gsLst>
                  <a:lin ang="5400000" scaled="0"/>
                </a:gradFill>
              </a:defRPr>
            </a:lvl4pPr>
            <a:lvl5pPr marL="1028700" indent="-165100">
              <a:tabLst/>
              <a:defRPr>
                <a:gradFill>
                  <a:gsLst>
                    <a:gs pos="0">
                      <a:schemeClr val="tx1"/>
                    </a:gs>
                    <a:gs pos="100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35737689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gradFill>
                  <a:gsLst>
                    <a:gs pos="0">
                      <a:schemeClr val="tx1"/>
                    </a:gs>
                    <a:gs pos="100000">
                      <a:schemeClr val="tx1"/>
                    </a:gs>
                  </a:gsLst>
                  <a:lin ang="5400000" scaled="0"/>
                </a:gra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000548"/>
          </a:xfrm>
        </p:spPr>
        <p:txBody>
          <a:bodyPr/>
          <a:lstStyle>
            <a:lvl1pPr marL="341313" indent="-341313">
              <a:lnSpc>
                <a:spcPct val="90000"/>
              </a:lnSpc>
              <a:buSzPct val="80000"/>
              <a:buFont typeface="Arial" pitchFamily="34" charset="0"/>
              <a:buChar char="•"/>
              <a:defRPr sz="3200">
                <a:gradFill>
                  <a:gsLst>
                    <a:gs pos="0">
                      <a:schemeClr val="tx1"/>
                    </a:gs>
                    <a:gs pos="100000">
                      <a:schemeClr val="tx1"/>
                    </a:gs>
                  </a:gsLst>
                  <a:lin ang="5400000" scaled="0"/>
                </a:gradFill>
              </a:defRPr>
            </a:lvl1pPr>
            <a:lvl2pPr marL="627063" indent="-285750">
              <a:lnSpc>
                <a:spcPct val="90000"/>
              </a:lnSpc>
              <a:buSzPct val="80000"/>
              <a:buFont typeface="Arial" pitchFamily="34" charset="0"/>
              <a:buChar char="•"/>
              <a:defRPr sz="2800">
                <a:gradFill>
                  <a:gsLst>
                    <a:gs pos="0">
                      <a:schemeClr val="tx1"/>
                    </a:gs>
                    <a:gs pos="100000">
                      <a:schemeClr val="tx1"/>
                    </a:gs>
                  </a:gsLst>
                  <a:lin ang="5400000" scaled="0"/>
                </a:gradFill>
              </a:defRPr>
            </a:lvl2pPr>
            <a:lvl3pPr marL="914400" indent="-287338">
              <a:lnSpc>
                <a:spcPct val="90000"/>
              </a:lnSpc>
              <a:buSzPct val="80000"/>
              <a:buFont typeface="Arial" pitchFamily="34" charset="0"/>
              <a:buChar char="•"/>
              <a:defRPr sz="2400">
                <a:gradFill>
                  <a:gsLst>
                    <a:gs pos="0">
                      <a:schemeClr val="tx1"/>
                    </a:gs>
                    <a:gs pos="100000">
                      <a:schemeClr val="tx1"/>
                    </a:gs>
                  </a:gsLst>
                  <a:lin ang="5400000" scaled="0"/>
                </a:gradFill>
              </a:defRPr>
            </a:lvl3pPr>
            <a:lvl4pPr marL="1712913" indent="-225425">
              <a:lnSpc>
                <a:spcPct val="90000"/>
              </a:lnSpc>
              <a:buSzPct val="80000"/>
              <a:buFont typeface="Arial" pitchFamily="34" charset="0"/>
              <a:buChar char="•"/>
              <a:defRPr sz="2000">
                <a:gradFill>
                  <a:gsLst>
                    <a:gs pos="0">
                      <a:schemeClr val="tx1"/>
                    </a:gs>
                    <a:gs pos="100000">
                      <a:schemeClr val="tx1"/>
                    </a:gs>
                  </a:gsLst>
                  <a:lin ang="5400000" scaled="0"/>
                </a:gradFill>
              </a:defRPr>
            </a:lvl4pPr>
            <a:lvl5pPr marL="1944688" indent="-231775">
              <a:lnSpc>
                <a:spcPct val="90000"/>
              </a:lnSpc>
              <a:buSzPct val="80000"/>
              <a:buFont typeface="Arial" pitchFamily="34" charset="0"/>
              <a:buChar char="•"/>
              <a:defRPr sz="2000">
                <a:gradFill>
                  <a:gsLst>
                    <a:gs pos="0">
                      <a:schemeClr val="tx1"/>
                    </a:gs>
                    <a:gs pos="100000">
                      <a:schemeClr val="tx1"/>
                    </a:gs>
                  </a:gsLst>
                  <a:lin ang="5400000" scaled="0"/>
                </a:gra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3335" y="1447800"/>
            <a:ext cx="5487829" cy="2000548"/>
          </a:xfrm>
        </p:spPr>
        <p:txBody>
          <a:bodyPr/>
          <a:lstStyle>
            <a:lvl1pPr marL="457200" indent="-457200">
              <a:lnSpc>
                <a:spcPct val="90000"/>
              </a:lnSpc>
              <a:buSzPct val="80000"/>
              <a:buFont typeface="Arial" pitchFamily="34" charset="0"/>
              <a:buChar char="•"/>
              <a:defRPr lang="en-US" sz="3200" kern="1200" spc="-70" baseline="0" dirty="0" smtClean="0">
                <a:gradFill>
                  <a:gsLst>
                    <a:gs pos="0">
                      <a:schemeClr val="tx1"/>
                    </a:gs>
                    <a:gs pos="100000">
                      <a:schemeClr val="tx1"/>
                    </a:gs>
                  </a:gsLst>
                  <a:lin ang="5400000" scaled="0"/>
                </a:gradFill>
                <a:latin typeface="+mj-lt"/>
                <a:ea typeface="+mn-ea"/>
                <a:cs typeface="+mn-cs"/>
              </a:defRPr>
            </a:lvl1pPr>
            <a:lvl2pPr marL="798513" indent="-457200">
              <a:lnSpc>
                <a:spcPct val="90000"/>
              </a:lnSpc>
              <a:buSzPct val="80000"/>
              <a:buFont typeface="Arial" pitchFamily="34" charset="0"/>
              <a:buChar char="•"/>
              <a:defRPr lang="en-US" sz="2800" kern="1200" spc="0" baseline="0" dirty="0" smtClean="0">
                <a:gradFill>
                  <a:gsLst>
                    <a:gs pos="0">
                      <a:schemeClr val="tx1"/>
                    </a:gs>
                    <a:gs pos="100000">
                      <a:schemeClr val="tx1"/>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spc="0" baseline="0" dirty="0" smtClean="0">
                <a:gradFill>
                  <a:gsLst>
                    <a:gs pos="0">
                      <a:schemeClr val="tx1"/>
                    </a:gs>
                    <a:gs pos="100000">
                      <a:schemeClr val="tx1"/>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spc="0" baseline="0" dirty="0" smtClean="0">
                <a:gradFill>
                  <a:gsLst>
                    <a:gs pos="0">
                      <a:schemeClr val="tx1"/>
                    </a:gs>
                    <a:gs pos="100000">
                      <a:schemeClr val="tx1"/>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spc="0" baseline="0" dirty="0">
                <a:gradFill>
                  <a:gsLst>
                    <a:gs pos="0">
                      <a:schemeClr val="tx1"/>
                    </a:gs>
                    <a:gs pos="100000">
                      <a:schemeClr val="tx1"/>
                    </a:gs>
                  </a:gsLst>
                  <a:lin ang="5400000" scaled="0"/>
                </a:gradFill>
                <a:latin typeface="+mn-lt"/>
                <a:ea typeface="+mn-ea"/>
                <a:cs typeface="+mn-cs"/>
              </a:defRPr>
            </a:lvl5pPr>
            <a:lvl6pPr>
              <a:defRPr sz="1800"/>
            </a:lvl6pPr>
            <a:lvl7pPr>
              <a:defRPr sz="1800"/>
            </a:lvl7pPr>
            <a:lvl8pPr>
              <a:defRPr sz="1800"/>
            </a:lvl8pPr>
            <a:lvl9pPr>
              <a:defRPr sz="1800"/>
            </a:lvl9pPr>
          </a:lstStyle>
          <a:p>
            <a:pPr marL="341313" marR="0" lvl="0"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341313" marR="0" lvl="1"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341313" marR="0" lvl="2"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341313" marR="0" lvl="3"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341313" marR="0" lvl="4" indent="-341313" algn="l" defTabSz="914363"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229350758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266796"/>
            <a:ext cx="5486400"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62261593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BF3D-8EEA-4001-BD4B-46A943060752}"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F76CE-EEC0-4E88-B295-541A203F69DD}" type="slidenum">
              <a:rPr lang="en-US" smtClean="0"/>
              <a:t>‹#›</a:t>
            </a:fld>
            <a:endParaRPr lang="en-US"/>
          </a:p>
        </p:txBody>
      </p:sp>
    </p:spTree>
    <p:extLst>
      <p:ext uri="{BB962C8B-B14F-4D97-AF65-F5344CB8AC3E}">
        <p14:creationId xmlns:p14="http://schemas.microsoft.com/office/powerpoint/2010/main" val="20322337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accent6"/>
                    </a:gs>
                    <a:gs pos="100000">
                      <a:schemeClr val="accent6"/>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accent6"/>
                    </a:gs>
                    <a:gs pos="100000">
                      <a:schemeClr val="accent6"/>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51415668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0">
                      <a:schemeClr val="tx1"/>
                    </a:gs>
                    <a:gs pos="100000">
                      <a:schemeClr val="tx1"/>
                    </a:gs>
                  </a:gsLst>
                  <a:lin ang="5400000" scaled="0"/>
                </a:gradFill>
                <a:latin typeface="+mj-lt"/>
              </a:defRPr>
            </a:lvl1pPr>
            <a:lvl2pPr marL="0" indent="0">
              <a:buNone/>
              <a:defRPr sz="2000">
                <a:gradFill>
                  <a:gsLst>
                    <a:gs pos="0">
                      <a:schemeClr val="tx1"/>
                    </a:gs>
                    <a:gs pos="100000">
                      <a:schemeClr val="tx1"/>
                    </a:gs>
                  </a:gsLst>
                  <a:lin ang="5400000" scaled="0"/>
                </a:gradFill>
              </a:defRPr>
            </a:lvl2pPr>
            <a:lvl3pPr marL="233363" indent="0">
              <a:buNone/>
              <a:defRPr sz="2000">
                <a:gradFill>
                  <a:gsLst>
                    <a:gs pos="0">
                      <a:schemeClr val="tx1"/>
                    </a:gs>
                    <a:gs pos="100000">
                      <a:schemeClr val="tx1"/>
                    </a:gs>
                  </a:gsLst>
                  <a:lin ang="5400000" scaled="0"/>
                </a:gradFill>
              </a:defRPr>
            </a:lvl3pPr>
            <a:lvl4pPr marL="457200" indent="0">
              <a:buNone/>
              <a:defRPr sz="2000">
                <a:gradFill>
                  <a:gsLst>
                    <a:gs pos="0">
                      <a:schemeClr val="tx1"/>
                    </a:gs>
                    <a:gs pos="100000">
                      <a:schemeClr val="tx1"/>
                    </a:gs>
                  </a:gsLst>
                  <a:lin ang="5400000" scaled="0"/>
                </a:gradFill>
              </a:defRPr>
            </a:lvl4pPr>
            <a:lvl5pPr marL="693738" indent="0">
              <a:buNone/>
              <a:defRPr sz="2000">
                <a:gradFill>
                  <a:gsLst>
                    <a:gs pos="0">
                      <a:schemeClr val="tx1"/>
                    </a:gs>
                    <a:gs pos="100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0">
                      <a:schemeClr val="tx1"/>
                    </a:gs>
                    <a:gs pos="100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smtClean="0">
                <a:gradFill>
                  <a:gsLst>
                    <a:gs pos="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69064348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363" rtl="0" eaLnBrk="1" latinLnBrk="0" hangingPunct="1">
              <a:lnSpc>
                <a:spcPct val="90000"/>
              </a:lnSpc>
              <a:spcBef>
                <a:spcPct val="0"/>
              </a:spcBef>
              <a:buNone/>
              <a:defRPr lang="en-US" sz="5400" b="0" kern="1200" cap="none" spc="-100" baseline="0" dirty="0">
                <a:ln w="3175">
                  <a:noFill/>
                </a:ln>
                <a:gradFill>
                  <a:gsLst>
                    <a:gs pos="0">
                      <a:schemeClr val="tx1"/>
                    </a:gs>
                    <a:gs pos="100000">
                      <a:schemeClr val="tx1"/>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451347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12194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1" y="0"/>
            <a:ext cx="12192000" cy="68580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3" y="1716025"/>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25575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7054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99430780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221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702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90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34" Type="http://schemas.openxmlformats.org/officeDocument/2006/relationships/slideLayout" Target="../slideLayouts/slideLayout245.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33" Type="http://schemas.openxmlformats.org/officeDocument/2006/relationships/slideLayout" Target="../slideLayouts/slideLayout244.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29" Type="http://schemas.openxmlformats.org/officeDocument/2006/relationships/slideLayout" Target="../slideLayouts/slideLayout240.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32" Type="http://schemas.openxmlformats.org/officeDocument/2006/relationships/slideLayout" Target="../slideLayouts/slideLayout243.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36" Type="http://schemas.openxmlformats.org/officeDocument/2006/relationships/theme" Target="../theme/theme10.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slideLayout" Target="../slideLayouts/slideLayout242.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slideLayout" Target="../slideLayouts/slideLayout241.xml"/><Relationship Id="rId35" Type="http://schemas.openxmlformats.org/officeDocument/2006/relationships/slideLayout" Target="../slideLayouts/slideLayout2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26" Type="http://schemas.openxmlformats.org/officeDocument/2006/relationships/slideLayout" Target="../slideLayouts/slideLayout272.xml"/><Relationship Id="rId3" Type="http://schemas.openxmlformats.org/officeDocument/2006/relationships/slideLayout" Target="../slideLayouts/slideLayout249.xml"/><Relationship Id="rId21" Type="http://schemas.openxmlformats.org/officeDocument/2006/relationships/slideLayout" Target="../slideLayouts/slideLayout267.xml"/><Relationship Id="rId34" Type="http://schemas.openxmlformats.org/officeDocument/2006/relationships/slideLayout" Target="../slideLayouts/slideLayout280.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33" Type="http://schemas.openxmlformats.org/officeDocument/2006/relationships/slideLayout" Target="../slideLayouts/slideLayout279.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slideLayout" Target="../slideLayouts/slideLayout266.xml"/><Relationship Id="rId29" Type="http://schemas.openxmlformats.org/officeDocument/2006/relationships/slideLayout" Target="../slideLayouts/slideLayout275.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32" Type="http://schemas.openxmlformats.org/officeDocument/2006/relationships/slideLayout" Target="../slideLayouts/slideLayout278.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36" Type="http://schemas.openxmlformats.org/officeDocument/2006/relationships/theme" Target="../theme/theme11.xml"/><Relationship Id="rId10" Type="http://schemas.openxmlformats.org/officeDocument/2006/relationships/slideLayout" Target="../slideLayouts/slideLayout256.xml"/><Relationship Id="rId19" Type="http://schemas.openxmlformats.org/officeDocument/2006/relationships/slideLayout" Target="../slideLayouts/slideLayout265.xml"/><Relationship Id="rId31" Type="http://schemas.openxmlformats.org/officeDocument/2006/relationships/slideLayout" Target="../slideLayouts/slideLayout277.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slideLayout" Target="../slideLayouts/slideLayout276.xml"/><Relationship Id="rId35" Type="http://schemas.openxmlformats.org/officeDocument/2006/relationships/slideLayout" Target="../slideLayouts/slideLayout2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theme" Target="../theme/theme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heme" Target="../theme/theme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theme" Target="../theme/theme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theme" Target="../theme/theme7.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theme" Target="../theme/theme8.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0BF3D-8EEA-4001-BD4B-46A943060752}" type="datetimeFigureOut">
              <a:rPr lang="en-US" smtClean="0"/>
              <a:t>3/29/2014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F76CE-EEC0-4E88-B295-541A203F69DD}" type="slidenum">
              <a:rPr lang="en-US" smtClean="0"/>
              <a:t>‹#›</a:t>
            </a:fld>
            <a:endParaRPr lang="en-US"/>
          </a:p>
        </p:txBody>
      </p:sp>
    </p:spTree>
    <p:extLst>
      <p:ext uri="{BB962C8B-B14F-4D97-AF65-F5344CB8AC3E}">
        <p14:creationId xmlns:p14="http://schemas.microsoft.com/office/powerpoint/2010/main" val="401244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286" tIns="91429" rIns="146286" bIns="91429"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2" y="1189179"/>
            <a:ext cx="11653520" cy="2052030"/>
          </a:xfrm>
          <a:prstGeom prst="rect">
            <a:avLst/>
          </a:prstGeom>
        </p:spPr>
        <p:txBody>
          <a:bodyPr vert="horz" wrap="square" lIns="146286" tIns="91429" rIns="146286" bIns="91429"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60067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Lst>
  <p:transition>
    <p:fade/>
  </p:transition>
  <p:timing>
    <p:tnLst>
      <p:par>
        <p:cTn id="1" dur="indefinite" restart="never" nodeType="tmRoot"/>
      </p:par>
    </p:tnLst>
  </p:timing>
  <p:txStyles>
    <p:titleStyle>
      <a:lvl1pPr algn="l" defTabSz="914064"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33" marR="0" indent="-336033" algn="l" defTabSz="914064" rtl="0" eaLnBrk="1" fontAlgn="auto" latinLnBrk="0" hangingPunct="1">
        <a:lnSpc>
          <a:spcPct val="90000"/>
        </a:lnSpc>
        <a:spcBef>
          <a:spcPct val="20000"/>
        </a:spcBef>
        <a:spcAft>
          <a:spcPts val="0"/>
        </a:spcAft>
        <a:buClrTx/>
        <a:buSzPct val="90000"/>
        <a:buFont typeface="Arial" pitchFamily="34" charset="0"/>
        <a:buChar char="•"/>
        <a:tabLst/>
        <a:defRPr sz="3822" kern="1200" spc="0" baseline="0">
          <a:gradFill>
            <a:gsLst>
              <a:gs pos="1250">
                <a:schemeClr val="tx1"/>
              </a:gs>
              <a:gs pos="100000">
                <a:schemeClr val="tx1"/>
              </a:gs>
            </a:gsLst>
            <a:lin ang="5400000" scaled="0"/>
          </a:gradFill>
          <a:latin typeface="+mj-lt"/>
          <a:ea typeface="+mn-ea"/>
          <a:cs typeface="+mn-cs"/>
        </a:defRPr>
      </a:lvl1pPr>
      <a:lvl2pPr marL="572501" marR="0" indent="-236468" algn="l" defTabSz="914064"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078" marR="0" indent="-224022" algn="l" defTabSz="914064"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099" marR="0" indent="-224022" algn="l" defTabSz="914064"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122" marR="0" indent="-224022" algn="l" defTabSz="914064"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673" indent="-228516" algn="l" defTabSz="914064"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707" indent="-228516" algn="l" defTabSz="914064"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738" indent="-228516" algn="l" defTabSz="914064"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771" indent="-228516" algn="l" defTabSz="914064"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64" rtl="0" eaLnBrk="1" latinLnBrk="0" hangingPunct="1">
        <a:defRPr sz="1764" kern="1200">
          <a:solidFill>
            <a:schemeClr val="tx1"/>
          </a:solidFill>
          <a:latin typeface="+mn-lt"/>
          <a:ea typeface="+mn-ea"/>
          <a:cs typeface="+mn-cs"/>
        </a:defRPr>
      </a:lvl1pPr>
      <a:lvl2pPr marL="457031" algn="l" defTabSz="914064" rtl="0" eaLnBrk="1" latinLnBrk="0" hangingPunct="1">
        <a:defRPr sz="1764" kern="1200">
          <a:solidFill>
            <a:schemeClr val="tx1"/>
          </a:solidFill>
          <a:latin typeface="+mn-lt"/>
          <a:ea typeface="+mn-ea"/>
          <a:cs typeface="+mn-cs"/>
        </a:defRPr>
      </a:lvl2pPr>
      <a:lvl3pPr marL="914064" algn="l" defTabSz="914064" rtl="0" eaLnBrk="1" latinLnBrk="0" hangingPunct="1">
        <a:defRPr sz="1764" kern="1200">
          <a:solidFill>
            <a:schemeClr val="tx1"/>
          </a:solidFill>
          <a:latin typeface="+mn-lt"/>
          <a:ea typeface="+mn-ea"/>
          <a:cs typeface="+mn-cs"/>
        </a:defRPr>
      </a:lvl3pPr>
      <a:lvl4pPr marL="1371095" algn="l" defTabSz="914064" rtl="0" eaLnBrk="1" latinLnBrk="0" hangingPunct="1">
        <a:defRPr sz="1764" kern="1200">
          <a:solidFill>
            <a:schemeClr val="tx1"/>
          </a:solidFill>
          <a:latin typeface="+mn-lt"/>
          <a:ea typeface="+mn-ea"/>
          <a:cs typeface="+mn-cs"/>
        </a:defRPr>
      </a:lvl4pPr>
      <a:lvl5pPr marL="1828127" algn="l" defTabSz="914064" rtl="0" eaLnBrk="1" latinLnBrk="0" hangingPunct="1">
        <a:defRPr sz="1764" kern="1200">
          <a:solidFill>
            <a:schemeClr val="tx1"/>
          </a:solidFill>
          <a:latin typeface="+mn-lt"/>
          <a:ea typeface="+mn-ea"/>
          <a:cs typeface="+mn-cs"/>
        </a:defRPr>
      </a:lvl5pPr>
      <a:lvl6pPr marL="2285160" algn="l" defTabSz="914064" rtl="0" eaLnBrk="1" latinLnBrk="0" hangingPunct="1">
        <a:defRPr sz="1764" kern="1200">
          <a:solidFill>
            <a:schemeClr val="tx1"/>
          </a:solidFill>
          <a:latin typeface="+mn-lt"/>
          <a:ea typeface="+mn-ea"/>
          <a:cs typeface="+mn-cs"/>
        </a:defRPr>
      </a:lvl6pPr>
      <a:lvl7pPr marL="2742190" algn="l" defTabSz="914064" rtl="0" eaLnBrk="1" latinLnBrk="0" hangingPunct="1">
        <a:defRPr sz="1764" kern="1200">
          <a:solidFill>
            <a:schemeClr val="tx1"/>
          </a:solidFill>
          <a:latin typeface="+mn-lt"/>
          <a:ea typeface="+mn-ea"/>
          <a:cs typeface="+mn-cs"/>
        </a:defRPr>
      </a:lvl7pPr>
      <a:lvl8pPr marL="3199223" algn="l" defTabSz="914064" rtl="0" eaLnBrk="1" latinLnBrk="0" hangingPunct="1">
        <a:defRPr sz="1764" kern="1200">
          <a:solidFill>
            <a:schemeClr val="tx1"/>
          </a:solidFill>
          <a:latin typeface="+mn-lt"/>
          <a:ea typeface="+mn-ea"/>
          <a:cs typeface="+mn-cs"/>
        </a:defRPr>
      </a:lvl8pPr>
      <a:lvl9pPr marL="3656254" algn="l" defTabSz="914064" rtl="0" eaLnBrk="1" latinLnBrk="0" hangingPunct="1">
        <a:defRPr sz="176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2" y="289514"/>
            <a:ext cx="11655840" cy="899665"/>
          </a:xfrm>
          <a:prstGeom prst="rect">
            <a:avLst/>
          </a:prstGeom>
        </p:spPr>
        <p:txBody>
          <a:bodyPr vert="horz" wrap="square" lIns="146286" tIns="91429" rIns="146286" bIns="91429"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2" y="1189180"/>
            <a:ext cx="11653520" cy="2102939"/>
          </a:xfrm>
          <a:prstGeom prst="rect">
            <a:avLst/>
          </a:prstGeom>
        </p:spPr>
        <p:txBody>
          <a:bodyPr vert="horz" wrap="square" lIns="146286" tIns="91429" rIns="146286" bIns="91429"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09565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33" r:id="rId28"/>
    <p:sldLayoutId id="2147483934" r:id="rId29"/>
    <p:sldLayoutId id="2147483935" r:id="rId30"/>
    <p:sldLayoutId id="2147483936" r:id="rId31"/>
    <p:sldLayoutId id="2147483937" r:id="rId32"/>
    <p:sldLayoutId id="2147483938" r:id="rId33"/>
    <p:sldLayoutId id="2147483939" r:id="rId34"/>
    <p:sldLayoutId id="2147483940" r:id="rId35"/>
  </p:sldLayoutIdLst>
  <p:transition>
    <p:fade/>
  </p:transition>
  <p:timing>
    <p:tnLst>
      <p:par>
        <p:cTn id="1" dur="indefinite" restart="never" nodeType="tmRoot"/>
      </p:par>
    </p:tnLst>
  </p:timing>
  <p:txStyles>
    <p:titleStyle>
      <a:lvl1pPr algn="l" defTabSz="913835"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49" marR="0" indent="-335949" algn="l" defTabSz="913835" rtl="0" eaLnBrk="1" fontAlgn="auto" latinLnBrk="0" hangingPunct="1">
        <a:lnSpc>
          <a:spcPct val="90000"/>
        </a:lnSpc>
        <a:spcBef>
          <a:spcPct val="20000"/>
        </a:spcBef>
        <a:spcAft>
          <a:spcPts val="0"/>
        </a:spcAft>
        <a:buClrTx/>
        <a:buSzPct val="90000"/>
        <a:buFont typeface="Arial" pitchFamily="34" charset="0"/>
        <a:buChar char="•"/>
        <a:tabLst/>
        <a:defRPr sz="3822" kern="1200" spc="0" baseline="0">
          <a:gradFill>
            <a:gsLst>
              <a:gs pos="1250">
                <a:schemeClr val="tx1"/>
              </a:gs>
              <a:gs pos="100000">
                <a:schemeClr val="tx1"/>
              </a:gs>
            </a:gsLst>
            <a:lin ang="5400000" scaled="0"/>
          </a:gradFill>
          <a:latin typeface="+mj-lt"/>
          <a:ea typeface="+mn-ea"/>
          <a:cs typeface="+mn-cs"/>
        </a:defRPr>
      </a:lvl1pPr>
      <a:lvl2pPr marL="572358" marR="0" indent="-236409" algn="l" defTabSz="913835" rtl="0" eaLnBrk="1" fontAlgn="auto" latinLnBrk="0" hangingPunct="1">
        <a:lnSpc>
          <a:spcPct val="90000"/>
        </a:lnSpc>
        <a:spcBef>
          <a:spcPct val="20000"/>
        </a:spcBef>
        <a:spcAft>
          <a:spcPts val="0"/>
        </a:spcAft>
        <a:buClrTx/>
        <a:buSzPct val="90000"/>
        <a:buFont typeface="Arial" pitchFamily="34" charset="0"/>
        <a:buChar char="•"/>
        <a:tabLst/>
        <a:defRPr sz="2351" kern="1200" spc="0" baseline="0">
          <a:gradFill>
            <a:gsLst>
              <a:gs pos="1250">
                <a:schemeClr val="tx1"/>
              </a:gs>
              <a:gs pos="100000">
                <a:schemeClr val="tx1"/>
              </a:gs>
            </a:gsLst>
            <a:lin ang="5400000" scaled="0"/>
          </a:gradFill>
          <a:latin typeface="+mn-lt"/>
          <a:ea typeface="+mn-ea"/>
          <a:cs typeface="+mn-cs"/>
        </a:defRPr>
      </a:lvl2pPr>
      <a:lvl3pPr marL="783883" marR="0" indent="-223967" algn="l" defTabSz="913835"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7847" marR="0" indent="-223967" algn="l" defTabSz="91383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1815" marR="0" indent="-223967" algn="l" defTabSz="913835"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045" indent="-228459" algn="l" defTabSz="913835"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69964" indent="-228459" algn="l" defTabSz="913835"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6882" indent="-228459" algn="l" defTabSz="913835"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3799" indent="-228459" algn="l" defTabSz="913835"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3835" rtl="0" eaLnBrk="1" latinLnBrk="0" hangingPunct="1">
        <a:defRPr sz="1764" kern="1200">
          <a:solidFill>
            <a:schemeClr val="tx1"/>
          </a:solidFill>
          <a:latin typeface="+mn-lt"/>
          <a:ea typeface="+mn-ea"/>
          <a:cs typeface="+mn-cs"/>
        </a:defRPr>
      </a:lvl1pPr>
      <a:lvl2pPr marL="456916" algn="l" defTabSz="913835" rtl="0" eaLnBrk="1" latinLnBrk="0" hangingPunct="1">
        <a:defRPr sz="1764" kern="1200">
          <a:solidFill>
            <a:schemeClr val="tx1"/>
          </a:solidFill>
          <a:latin typeface="+mn-lt"/>
          <a:ea typeface="+mn-ea"/>
          <a:cs typeface="+mn-cs"/>
        </a:defRPr>
      </a:lvl2pPr>
      <a:lvl3pPr marL="913835" algn="l" defTabSz="913835" rtl="0" eaLnBrk="1" latinLnBrk="0" hangingPunct="1">
        <a:defRPr sz="1764" kern="1200">
          <a:solidFill>
            <a:schemeClr val="tx1"/>
          </a:solidFill>
          <a:latin typeface="+mn-lt"/>
          <a:ea typeface="+mn-ea"/>
          <a:cs typeface="+mn-cs"/>
        </a:defRPr>
      </a:lvl3pPr>
      <a:lvl4pPr marL="1370752" algn="l" defTabSz="913835" rtl="0" eaLnBrk="1" latinLnBrk="0" hangingPunct="1">
        <a:defRPr sz="1764" kern="1200">
          <a:solidFill>
            <a:schemeClr val="tx1"/>
          </a:solidFill>
          <a:latin typeface="+mn-lt"/>
          <a:ea typeface="+mn-ea"/>
          <a:cs typeface="+mn-cs"/>
        </a:defRPr>
      </a:lvl4pPr>
      <a:lvl5pPr marL="1827670" algn="l" defTabSz="913835" rtl="0" eaLnBrk="1" latinLnBrk="0" hangingPunct="1">
        <a:defRPr sz="1764" kern="1200">
          <a:solidFill>
            <a:schemeClr val="tx1"/>
          </a:solidFill>
          <a:latin typeface="+mn-lt"/>
          <a:ea typeface="+mn-ea"/>
          <a:cs typeface="+mn-cs"/>
        </a:defRPr>
      </a:lvl5pPr>
      <a:lvl6pPr marL="2284589" algn="l" defTabSz="913835" rtl="0" eaLnBrk="1" latinLnBrk="0" hangingPunct="1">
        <a:defRPr sz="1764" kern="1200">
          <a:solidFill>
            <a:schemeClr val="tx1"/>
          </a:solidFill>
          <a:latin typeface="+mn-lt"/>
          <a:ea typeface="+mn-ea"/>
          <a:cs typeface="+mn-cs"/>
        </a:defRPr>
      </a:lvl6pPr>
      <a:lvl7pPr marL="2741505" algn="l" defTabSz="913835" rtl="0" eaLnBrk="1" latinLnBrk="0" hangingPunct="1">
        <a:defRPr sz="1764" kern="1200">
          <a:solidFill>
            <a:schemeClr val="tx1"/>
          </a:solidFill>
          <a:latin typeface="+mn-lt"/>
          <a:ea typeface="+mn-ea"/>
          <a:cs typeface="+mn-cs"/>
        </a:defRPr>
      </a:lvl7pPr>
      <a:lvl8pPr marL="3198423" algn="l" defTabSz="913835" rtl="0" eaLnBrk="1" latinLnBrk="0" hangingPunct="1">
        <a:defRPr sz="1764" kern="1200">
          <a:solidFill>
            <a:schemeClr val="tx1"/>
          </a:solidFill>
          <a:latin typeface="+mn-lt"/>
          <a:ea typeface="+mn-ea"/>
          <a:cs typeface="+mn-cs"/>
        </a:defRPr>
      </a:lvl8pPr>
      <a:lvl9pPr marL="3655341" algn="l" defTabSz="913835" rtl="0" eaLnBrk="1" latinLnBrk="0" hangingPunct="1">
        <a:defRPr sz="176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3480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1">
              <a:alpha val="99000"/>
            </a:schemeClr>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23082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1410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99532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692017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883461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9"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79051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Lst>
  <p:transition>
    <p:fade/>
  </p:transition>
  <p:timing>
    <p:tnLst>
      <p:par>
        <p:cTn id="1" dur="indefinite" restart="never" nodeType="tmRoot"/>
      </p:par>
    </p:tnLst>
  </p:timing>
  <p:txStyles>
    <p:titleStyle>
      <a:lvl1pPr algn="l" defTabSz="914120" rtl="0" eaLnBrk="1" latinLnBrk="0" hangingPunct="1">
        <a:lnSpc>
          <a:spcPct val="90000"/>
        </a:lnSpc>
        <a:spcBef>
          <a:spcPct val="0"/>
        </a:spcBef>
        <a:buNone/>
        <a:defRPr lang="en-US" sz="5467"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244" indent="-460244" algn="l" defTabSz="914120"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433" indent="-395187" algn="l" defTabSz="914120"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557" indent="-403123" algn="l" defTabSz="914120"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528" indent="-345981" algn="l" defTabSz="914120"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001" indent="-336461" algn="l" defTabSz="914120"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3836" indent="-228532" algn="l" defTabSz="9141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7" indent="-228532" algn="l" defTabSz="9141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50" indent="-228532" algn="l" defTabSz="9141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8" indent="-228532" algn="l" defTabSz="9141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0" rtl="0" eaLnBrk="1" latinLnBrk="0" hangingPunct="1">
        <a:defRPr sz="1867" kern="1200">
          <a:solidFill>
            <a:schemeClr val="tx1"/>
          </a:solidFill>
          <a:latin typeface="+mn-lt"/>
          <a:ea typeface="+mn-ea"/>
          <a:cs typeface="+mn-cs"/>
        </a:defRPr>
      </a:lvl1pPr>
      <a:lvl2pPr marL="457054" algn="l" defTabSz="914120" rtl="0" eaLnBrk="1" latinLnBrk="0" hangingPunct="1">
        <a:defRPr sz="1867" kern="1200">
          <a:solidFill>
            <a:schemeClr val="tx1"/>
          </a:solidFill>
          <a:latin typeface="+mn-lt"/>
          <a:ea typeface="+mn-ea"/>
          <a:cs typeface="+mn-cs"/>
        </a:defRPr>
      </a:lvl2pPr>
      <a:lvl3pPr marL="914120" algn="l" defTabSz="914120" rtl="0" eaLnBrk="1" latinLnBrk="0" hangingPunct="1">
        <a:defRPr sz="1867" kern="1200">
          <a:solidFill>
            <a:schemeClr val="tx1"/>
          </a:solidFill>
          <a:latin typeface="+mn-lt"/>
          <a:ea typeface="+mn-ea"/>
          <a:cs typeface="+mn-cs"/>
        </a:defRPr>
      </a:lvl3pPr>
      <a:lvl4pPr marL="1371178" algn="l" defTabSz="914120" rtl="0" eaLnBrk="1" latinLnBrk="0" hangingPunct="1">
        <a:defRPr sz="1867" kern="1200">
          <a:solidFill>
            <a:schemeClr val="tx1"/>
          </a:solidFill>
          <a:latin typeface="+mn-lt"/>
          <a:ea typeface="+mn-ea"/>
          <a:cs typeface="+mn-cs"/>
        </a:defRPr>
      </a:lvl4pPr>
      <a:lvl5pPr marL="1828241" algn="l" defTabSz="914120" rtl="0" eaLnBrk="1" latinLnBrk="0" hangingPunct="1">
        <a:defRPr sz="1867" kern="1200">
          <a:solidFill>
            <a:schemeClr val="tx1"/>
          </a:solidFill>
          <a:latin typeface="+mn-lt"/>
          <a:ea typeface="+mn-ea"/>
          <a:cs typeface="+mn-cs"/>
        </a:defRPr>
      </a:lvl5pPr>
      <a:lvl6pPr marL="2285292" algn="l" defTabSz="914120" rtl="0" eaLnBrk="1" latinLnBrk="0" hangingPunct="1">
        <a:defRPr sz="1867" kern="1200">
          <a:solidFill>
            <a:schemeClr val="tx1"/>
          </a:solidFill>
          <a:latin typeface="+mn-lt"/>
          <a:ea typeface="+mn-ea"/>
          <a:cs typeface="+mn-cs"/>
        </a:defRPr>
      </a:lvl6pPr>
      <a:lvl7pPr marL="2742358" algn="l" defTabSz="914120" rtl="0" eaLnBrk="1" latinLnBrk="0" hangingPunct="1">
        <a:defRPr sz="1867" kern="1200">
          <a:solidFill>
            <a:schemeClr val="tx1"/>
          </a:solidFill>
          <a:latin typeface="+mn-lt"/>
          <a:ea typeface="+mn-ea"/>
          <a:cs typeface="+mn-cs"/>
        </a:defRPr>
      </a:lvl7pPr>
      <a:lvl8pPr marL="3199419" algn="l" defTabSz="914120" rtl="0" eaLnBrk="1" latinLnBrk="0" hangingPunct="1">
        <a:defRPr sz="1867" kern="1200">
          <a:solidFill>
            <a:schemeClr val="tx1"/>
          </a:solidFill>
          <a:latin typeface="+mn-lt"/>
          <a:ea typeface="+mn-ea"/>
          <a:cs typeface="+mn-cs"/>
        </a:defRPr>
      </a:lvl8pPr>
      <a:lvl9pPr marL="3656481" algn="l" defTabSz="914120" rtl="0" eaLnBrk="1" latinLnBrk="0" hangingPunct="1">
        <a:defRPr sz="186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57131"/>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696016"/>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ransition>
    <p:fade/>
  </p:transition>
  <p:timing>
    <p:tnLst>
      <p:par>
        <p:cTn id="1" dur="indefinite" restart="never" nodeType="tmRoot"/>
      </p:par>
    </p:tnLst>
  </p:timing>
  <p:txStyles>
    <p:titleStyle>
      <a:lvl1pPr algn="l" defTabSz="914348" rtl="0" eaLnBrk="1" latinLnBrk="0" hangingPunct="1">
        <a:lnSpc>
          <a:spcPct val="90000"/>
        </a:lnSpc>
        <a:spcBef>
          <a:spcPct val="0"/>
        </a:spcBef>
        <a:buNone/>
        <a:defRPr lang="en-US" sz="5467"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0" marR="0" indent="-339720" algn="l" defTabSz="914348"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3078" marR="0" indent="-233359" algn="l" defTabSz="914348"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00" marR="0" indent="-225421" algn="l" defTabSz="914348" rtl="0" eaLnBrk="1" fontAlgn="auto" latinLnBrk="0" hangingPunct="1">
        <a:lnSpc>
          <a:spcPct val="90000"/>
        </a:lnSpc>
        <a:spcBef>
          <a:spcPct val="20000"/>
        </a:spcBef>
        <a:spcAft>
          <a:spcPts val="0"/>
        </a:spcAft>
        <a:buClrTx/>
        <a:buSzPct val="90000"/>
        <a:buFont typeface="Wingdings" pitchFamily="2" charset="2"/>
        <a:buChar char=""/>
        <a:tabLst>
          <a:tab pos="798500" algn="l"/>
        </a:tabLst>
        <a:defRPr sz="2400" kern="1200" spc="0" baseline="0">
          <a:gradFill>
            <a:gsLst>
              <a:gs pos="1250">
                <a:schemeClr val="tx1"/>
              </a:gs>
              <a:gs pos="100000">
                <a:schemeClr val="tx1"/>
              </a:gs>
            </a:gsLst>
            <a:lin ang="5400000" scaled="0"/>
          </a:gradFill>
          <a:latin typeface="+mn-lt"/>
          <a:ea typeface="+mn-ea"/>
          <a:cs typeface="+mn-cs"/>
        </a:defRPr>
      </a:lvl3pPr>
      <a:lvl4pPr marL="1030272" marR="0" indent="-231770" algn="l" defTabSz="914348"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693" marR="0" indent="-225421" algn="l" defTabSz="914348" rtl="0" eaLnBrk="1" fontAlgn="auto" latinLnBrk="0" hangingPunct="1">
        <a:lnSpc>
          <a:spcPct val="90000"/>
        </a:lnSpc>
        <a:spcBef>
          <a:spcPct val="20000"/>
        </a:spcBef>
        <a:spcAft>
          <a:spcPts val="0"/>
        </a:spcAft>
        <a:buClrTx/>
        <a:buSzPct val="90000"/>
        <a:buFont typeface="Wingdings" pitchFamily="2" charset="2"/>
        <a:buChar char=""/>
        <a:tabLst>
          <a:tab pos="1255693" algn="l"/>
        </a:tabLst>
        <a:defRPr sz="2000" kern="1200" spc="0" baseline="0">
          <a:gradFill>
            <a:gsLst>
              <a:gs pos="1250">
                <a:schemeClr val="tx1"/>
              </a:gs>
              <a:gs pos="100000">
                <a:schemeClr val="tx1"/>
              </a:gs>
            </a:gsLst>
            <a:lin ang="5400000" scaled="0"/>
          </a:gradFill>
          <a:latin typeface="+mn-lt"/>
          <a:ea typeface="+mn-ea"/>
          <a:cs typeface="+mn-cs"/>
        </a:defRPr>
      </a:lvl5pPr>
      <a:lvl6pPr marL="2514460" indent="-228588"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1" indent="-228588"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8"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8"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8" rtl="0" eaLnBrk="1" latinLnBrk="0" hangingPunct="1">
        <a:defRPr sz="1867" kern="1200">
          <a:solidFill>
            <a:schemeClr val="tx1"/>
          </a:solidFill>
          <a:latin typeface="+mn-lt"/>
          <a:ea typeface="+mn-ea"/>
          <a:cs typeface="+mn-cs"/>
        </a:defRPr>
      </a:lvl1pPr>
      <a:lvl2pPr marL="457174" algn="l" defTabSz="914348" rtl="0" eaLnBrk="1" latinLnBrk="0" hangingPunct="1">
        <a:defRPr sz="1867" kern="1200">
          <a:solidFill>
            <a:schemeClr val="tx1"/>
          </a:solidFill>
          <a:latin typeface="+mn-lt"/>
          <a:ea typeface="+mn-ea"/>
          <a:cs typeface="+mn-cs"/>
        </a:defRPr>
      </a:lvl2pPr>
      <a:lvl3pPr marL="914348" algn="l" defTabSz="914348" rtl="0" eaLnBrk="1" latinLnBrk="0" hangingPunct="1">
        <a:defRPr sz="1867" kern="1200">
          <a:solidFill>
            <a:schemeClr val="tx1"/>
          </a:solidFill>
          <a:latin typeface="+mn-lt"/>
          <a:ea typeface="+mn-ea"/>
          <a:cs typeface="+mn-cs"/>
        </a:defRPr>
      </a:lvl3pPr>
      <a:lvl4pPr marL="1371522" algn="l" defTabSz="914348" rtl="0" eaLnBrk="1" latinLnBrk="0" hangingPunct="1">
        <a:defRPr sz="1867" kern="1200">
          <a:solidFill>
            <a:schemeClr val="tx1"/>
          </a:solidFill>
          <a:latin typeface="+mn-lt"/>
          <a:ea typeface="+mn-ea"/>
          <a:cs typeface="+mn-cs"/>
        </a:defRPr>
      </a:lvl4pPr>
      <a:lvl5pPr marL="1828697" algn="l" defTabSz="914348" rtl="0" eaLnBrk="1" latinLnBrk="0" hangingPunct="1">
        <a:defRPr sz="1867" kern="1200">
          <a:solidFill>
            <a:schemeClr val="tx1"/>
          </a:solidFill>
          <a:latin typeface="+mn-lt"/>
          <a:ea typeface="+mn-ea"/>
          <a:cs typeface="+mn-cs"/>
        </a:defRPr>
      </a:lvl5pPr>
      <a:lvl6pPr marL="2285868" algn="l" defTabSz="914348" rtl="0" eaLnBrk="1" latinLnBrk="0" hangingPunct="1">
        <a:defRPr sz="1867" kern="1200">
          <a:solidFill>
            <a:schemeClr val="tx1"/>
          </a:solidFill>
          <a:latin typeface="+mn-lt"/>
          <a:ea typeface="+mn-ea"/>
          <a:cs typeface="+mn-cs"/>
        </a:defRPr>
      </a:lvl6pPr>
      <a:lvl7pPr marL="2743045" algn="l" defTabSz="914348" rtl="0" eaLnBrk="1" latinLnBrk="0" hangingPunct="1">
        <a:defRPr sz="1867" kern="1200">
          <a:solidFill>
            <a:schemeClr val="tx1"/>
          </a:solidFill>
          <a:latin typeface="+mn-lt"/>
          <a:ea typeface="+mn-ea"/>
          <a:cs typeface="+mn-cs"/>
        </a:defRPr>
      </a:lvl7pPr>
      <a:lvl8pPr marL="3200219" algn="l" defTabSz="914348" rtl="0" eaLnBrk="1" latinLnBrk="0" hangingPunct="1">
        <a:defRPr sz="1867" kern="1200">
          <a:solidFill>
            <a:schemeClr val="tx1"/>
          </a:solidFill>
          <a:latin typeface="+mn-lt"/>
          <a:ea typeface="+mn-ea"/>
          <a:cs typeface="+mn-cs"/>
        </a:defRPr>
      </a:lvl8pPr>
      <a:lvl9pPr marL="3657393" algn="l" defTabSz="91434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7" Type="http://schemas.microsoft.com/office/2007/relationships/hdphoto" Target="../media/hdphoto10.wdp"/><Relationship Id="rId2" Type="http://schemas.openxmlformats.org/officeDocument/2006/relationships/notesSlide" Target="../notesSlides/notesSlide7.xml"/><Relationship Id="rId1" Type="http://schemas.openxmlformats.org/officeDocument/2006/relationships/slideLayout" Target="../slideLayouts/slideLayout240.xml"/><Relationship Id="rId6" Type="http://schemas.openxmlformats.org/officeDocument/2006/relationships/image" Target="../media/image53.png"/><Relationship Id="rId5" Type="http://schemas.microsoft.com/office/2007/relationships/hdphoto" Target="../media/hdphoto9.wdp"/><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7.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microsoft.com/office/2007/relationships/hdphoto" Target="../media/hdphoto11.wdp"/><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5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notesSlide" Target="../notesSlides/notesSlide9.xml"/><Relationship Id="rId5" Type="http://schemas.openxmlformats.org/officeDocument/2006/relationships/tags" Target="../tags/tag4.xml"/><Relationship Id="rId15" Type="http://schemas.openxmlformats.org/officeDocument/2006/relationships/image" Target="../media/image54.emf"/><Relationship Id="rId10" Type="http://schemas.openxmlformats.org/officeDocument/2006/relationships/slideLayout" Target="../slideLayouts/slideLayout24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microsoft.com/office/2007/relationships/hdphoto" Target="../media/hdphoto11.wdp"/><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55.png"/><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image" Target="../media/image54.emf"/><Relationship Id="rId5" Type="http://schemas.openxmlformats.org/officeDocument/2006/relationships/tags" Target="../tags/tag12.xml"/><Relationship Id="rId10" Type="http://schemas.openxmlformats.org/officeDocument/2006/relationships/oleObject" Target="../embeddings/oleObject2.bin"/><Relationship Id="rId4" Type="http://schemas.openxmlformats.org/officeDocument/2006/relationships/tags" Target="../tags/tag11.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40.xml"/><Relationship Id="rId6" Type="http://schemas.microsoft.com/office/2007/relationships/hdphoto" Target="../media/hdphoto12.wdp"/><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7.xm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5.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2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0.xml"/></Relationships>
</file>

<file path=ppt/slides/_rels/slide1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notesSlide" Target="../notesSlides/notesSlide15.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slideLayout" Target="../slideLayouts/slideLayout240.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19.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2" Type="http://schemas.openxmlformats.org/officeDocument/2006/relationships/tags" Target="../tags/tag37.xml"/><Relationship Id="rId16" Type="http://schemas.openxmlformats.org/officeDocument/2006/relationships/notesSlide" Target="../notesSlides/notesSlide16.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slideLayout" Target="../slideLayouts/slideLayout2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hyperlink" Target="http://cloudycode.wordpress.com/" TargetMode="External"/><Relationship Id="rId2" Type="http://schemas.openxmlformats.org/officeDocument/2006/relationships/hyperlink" Target="http://www.nashuaug.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40.xml"/><Relationship Id="rId5" Type="http://schemas.openxmlformats.org/officeDocument/2006/relationships/image" Target="../media/image45.emf"/><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40.xml"/><Relationship Id="rId1" Type="http://schemas.openxmlformats.org/officeDocument/2006/relationships/tags" Target="../tags/tag50.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40.xml"/><Relationship Id="rId1" Type="http://schemas.openxmlformats.org/officeDocument/2006/relationships/tags" Target="../tags/tag51.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40.xml"/><Relationship Id="rId1" Type="http://schemas.openxmlformats.org/officeDocument/2006/relationships/tags" Target="../tags/tag52.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40.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5.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40.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0.xml"/><Relationship Id="rId1" Type="http://schemas.openxmlformats.org/officeDocument/2006/relationships/tags" Target="../tags/tag53.xml"/><Relationship Id="rId5" Type="http://schemas.openxmlformats.org/officeDocument/2006/relationships/image" Target="../media/image45.emf"/><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240.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image" Target="../media/image54.emf"/><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oleObject" Target="../embeddings/oleObject3.bin"/><Relationship Id="rId2" Type="http://schemas.openxmlformats.org/officeDocument/2006/relationships/tags" Target="../tags/tag54.xml"/><Relationship Id="rId16" Type="http://schemas.openxmlformats.org/officeDocument/2006/relationships/notesSlide" Target="../notesSlides/notesSlide27.xml"/><Relationship Id="rId1" Type="http://schemas.openxmlformats.org/officeDocument/2006/relationships/vmlDrawing" Target="../drawings/vmlDrawing3.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slideLayout" Target="../slideLayouts/slideLayout240.xml"/><Relationship Id="rId10" Type="http://schemas.openxmlformats.org/officeDocument/2006/relationships/tags" Target="../tags/tag62.xml"/><Relationship Id="rId19" Type="http://schemas.openxmlformats.org/officeDocument/2006/relationships/image" Target="../media/image65.wmf"/><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0.xml"/><Relationship Id="rId1" Type="http://schemas.openxmlformats.org/officeDocument/2006/relationships/tags" Target="../tags/tag67.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3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56.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40.xml"/><Relationship Id="rId6" Type="http://schemas.microsoft.com/office/2007/relationships/hdphoto" Target="../media/hdphoto14.wdp"/><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0.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1.xml"/></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99.xml"/><Relationship Id="rId6" Type="http://schemas.microsoft.com/office/2007/relationships/hdphoto" Target="../media/hdphoto7.wdp"/><Relationship Id="rId5" Type="http://schemas.openxmlformats.org/officeDocument/2006/relationships/image" Target="../media/image40.png"/><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99.xml"/></Relationships>
</file>

<file path=ppt/slides/_rels/slide46.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86.xml"/><Relationship Id="rId6" Type="http://schemas.microsoft.com/office/2007/relationships/hdphoto" Target="../media/hdphoto17.wdp"/><Relationship Id="rId5" Type="http://schemas.openxmlformats.org/officeDocument/2006/relationships/image" Target="../media/image73.png"/><Relationship Id="rId4" Type="http://schemas.microsoft.com/office/2007/relationships/hdphoto" Target="../media/hdphoto16.wdp"/></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186.xml"/><Relationship Id="rId4" Type="http://schemas.microsoft.com/office/2007/relationships/hdphoto" Target="../media/hdphoto18.wdp"/></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186.xml"/><Relationship Id="rId4" Type="http://schemas.microsoft.com/office/2007/relationships/hdphoto" Target="../media/hdphoto16.wdp"/></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86.xml"/><Relationship Id="rId4" Type="http://schemas.microsoft.com/office/2007/relationships/hdphoto" Target="../media/hdphoto17.wdp"/></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99.xml"/><Relationship Id="rId6" Type="http://schemas.microsoft.com/office/2007/relationships/hdphoto" Target="../media/hdphoto7.wdp"/><Relationship Id="rId5" Type="http://schemas.openxmlformats.org/officeDocument/2006/relationships/image" Target="../media/image40.png"/><Relationship Id="rId4" Type="http://schemas.microsoft.com/office/2007/relationships/hdphoto" Target="../media/hdphoto6.wdp"/></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86.xml"/><Relationship Id="rId6" Type="http://schemas.openxmlformats.org/officeDocument/2006/relationships/image" Target="../media/image78.gif"/><Relationship Id="rId5" Type="http://schemas.openxmlformats.org/officeDocument/2006/relationships/image" Target="../media/image77.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186.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186.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186.xml"/><Relationship Id="rId5" Type="http://schemas.openxmlformats.org/officeDocument/2006/relationships/image" Target="../media/image82.png"/><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186.xml"/><Relationship Id="rId5" Type="http://schemas.openxmlformats.org/officeDocument/2006/relationships/image" Target="../media/image82.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186.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86.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8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186.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notesSlide" Target="../notesSlides/notesSlide50.xml"/><Relationship Id="rId16" Type="http://schemas.openxmlformats.org/officeDocument/2006/relationships/image" Target="../media/image100.png"/><Relationship Id="rId1" Type="http://schemas.openxmlformats.org/officeDocument/2006/relationships/slideLayout" Target="../slideLayouts/slideLayout19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9.xml"/></Relationships>
</file>

<file path=ppt/slides/_rels/slide69.xml.rels><?xml version="1.0" encoding="UTF-8" standalone="yes"?>
<Relationships xmlns="http://schemas.openxmlformats.org/package/2006/relationships"><Relationship Id="rId3" Type="http://schemas.openxmlformats.org/officeDocument/2006/relationships/hyperlink" Target="http://cloudbyte.blob.core.windows.net/blog/boston_azure_bootcamp_websites.pptx" TargetMode="External"/><Relationship Id="rId2" Type="http://schemas.openxmlformats.org/officeDocument/2006/relationships/hyperlink" Target="http://www.asp.net/aspnet/overview/developing-apps-with-windows-azure/getting-started-with-windows-azure-webjobs" TargetMode="Externa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hyperlink" Target="http://cloudbyte.blob.core.windows.net/blog/boston_azure_bootcamp_websites_hol.doc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4.xml"/><Relationship Id="rId1" Type="http://schemas.openxmlformats.org/officeDocument/2006/relationships/slideLayout" Target="../slideLayouts/slideLayout240.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70.xml.rels><?xml version="1.0" encoding="UTF-8" standalone="yes"?>
<Relationships xmlns="http://schemas.openxmlformats.org/package/2006/relationships"><Relationship Id="rId3" Type="http://schemas.openxmlformats.org/officeDocument/2006/relationships/hyperlink" Target="http://channel9.msdn.com/Events/windowsazure/Windows-AzureConf-2013/Windows-Azure-Web-Sites-Things-They-Don-t-Teach-Kids-in-School" TargetMode="External"/><Relationship Id="rId2" Type="http://schemas.openxmlformats.org/officeDocument/2006/relationships/hyperlink" Target="http://www.microsoft.com/hosting/en/us/services.aspx" TargetMode="External"/><Relationship Id="rId1" Type="http://schemas.openxmlformats.org/officeDocument/2006/relationships/slideLayout" Target="../slideLayouts/slideLayout1.xml"/><Relationship Id="rId4" Type="http://schemas.openxmlformats.org/officeDocument/2006/relationships/hyperlink" Target="http://www.asp.net/aspnet/overview/developing-apps-with-windows-azure/getting-started-with-windows-azure-webjob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4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910" y="758536"/>
            <a:ext cx="9016180" cy="5213895"/>
          </a:xfrm>
          <a:prstGeom prst="rect">
            <a:avLst/>
          </a:prstGeom>
        </p:spPr>
      </p:pic>
      <p:sp>
        <p:nvSpPr>
          <p:cNvPr id="2" name="Title 1"/>
          <p:cNvSpPr>
            <a:spLocks noGrp="1"/>
          </p:cNvSpPr>
          <p:nvPr>
            <p:ph type="ctrTitle"/>
          </p:nvPr>
        </p:nvSpPr>
        <p:spPr>
          <a:xfrm>
            <a:off x="1524000" y="345988"/>
            <a:ext cx="9144000" cy="4475394"/>
          </a:xfrm>
        </p:spPr>
        <p:txBody>
          <a:bodyPr>
            <a:normAutofit/>
          </a:bodyPr>
          <a:lstStyle/>
          <a:p>
            <a:r>
              <a:rPr lang="en-US" dirty="0" smtClean="0"/>
              <a:t>Boston Azure </a:t>
            </a:r>
            <a:r>
              <a:rPr lang="en-US" dirty="0" err="1" smtClean="0"/>
              <a:t>Bootcamp</a:t>
            </a:r>
            <a:r>
              <a:rPr lang="en-US" dirty="0" smtClean="0"/>
              <a:t/>
            </a:r>
            <a:br>
              <a:rPr lang="en-US" dirty="0" smtClean="0"/>
            </a:br>
            <a:r>
              <a:rPr lang="en-US" dirty="0" smtClean="0"/>
              <a:t>March 29th, 2014</a:t>
            </a:r>
            <a:br>
              <a:rPr lang="en-US" dirty="0" smtClean="0"/>
            </a:br>
            <a:r>
              <a:rPr lang="en-US" dirty="0" smtClean="0"/>
              <a:t>Azure VMs, Websites</a:t>
            </a:r>
            <a:endParaRPr lang="en-US" dirty="0"/>
          </a:p>
        </p:txBody>
      </p:sp>
      <p:sp>
        <p:nvSpPr>
          <p:cNvPr id="3" name="Subtitle 2"/>
          <p:cNvSpPr>
            <a:spLocks noGrp="1"/>
          </p:cNvSpPr>
          <p:nvPr>
            <p:ph type="subTitle" idx="1"/>
          </p:nvPr>
        </p:nvSpPr>
        <p:spPr>
          <a:xfrm>
            <a:off x="1524000" y="4975122"/>
            <a:ext cx="9144000" cy="997309"/>
          </a:xfrm>
        </p:spPr>
        <p:txBody>
          <a:bodyPr>
            <a:normAutofit/>
          </a:bodyPr>
          <a:lstStyle/>
          <a:p>
            <a:pPr algn="l"/>
            <a:endParaRPr lang="en-US" dirty="0" smtClean="0"/>
          </a:p>
          <a:p>
            <a:pPr algn="l"/>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787" y="589141"/>
            <a:ext cx="5905500" cy="895350"/>
          </a:xfrm>
          <a:prstGeom prst="rect">
            <a:avLst/>
          </a:prstGeom>
        </p:spPr>
      </p:pic>
      <p:sp>
        <p:nvSpPr>
          <p:cNvPr id="5" name="Rectangle 4"/>
          <p:cNvSpPr/>
          <p:nvPr/>
        </p:nvSpPr>
        <p:spPr>
          <a:xfrm>
            <a:off x="279008" y="4990777"/>
            <a:ext cx="7566127" cy="1323439"/>
          </a:xfrm>
          <a:prstGeom prst="rect">
            <a:avLst/>
          </a:prstGeom>
          <a:noFill/>
        </p:spPr>
        <p:txBody>
          <a:bodyPr wrap="square" lIns="91440" tIns="45720" rIns="91440" bIns="45720">
            <a:spAutoFit/>
          </a:bodyPr>
          <a:lstStyle/>
          <a:p>
            <a:r>
              <a:rPr lang="en-US" sz="4000" b="0" cap="none" spc="0" dirty="0" smtClean="0">
                <a:ln w="0"/>
                <a:solidFill>
                  <a:schemeClr val="tx1"/>
                </a:solidFill>
                <a:effectLst>
                  <a:outerShdw blurRad="38100" dist="19050" dir="2700000" algn="tl" rotWithShape="0">
                    <a:schemeClr val="dk1">
                      <a:alpha val="40000"/>
                    </a:schemeClr>
                  </a:outerShdw>
                </a:effectLst>
              </a:rPr>
              <a:t>Udaiappa Ramachandran ( </a:t>
            </a:r>
            <a:r>
              <a:rPr lang="en-US" sz="4000" b="0" cap="none" spc="0" dirty="0" err="1" smtClean="0">
                <a:ln w="0"/>
                <a:solidFill>
                  <a:schemeClr val="tx1"/>
                </a:solidFill>
                <a:effectLst>
                  <a:outerShdw blurRad="38100" dist="19050" dir="2700000" algn="tl" rotWithShape="0">
                    <a:schemeClr val="dk1">
                      <a:alpha val="40000"/>
                    </a:schemeClr>
                  </a:outerShdw>
                </a:effectLst>
              </a:rPr>
              <a:t>Udai</a:t>
            </a:r>
            <a:r>
              <a:rPr lang="en-US" sz="4000" b="0" cap="none" spc="0" dirty="0" smtClean="0">
                <a:ln w="0"/>
                <a:solidFill>
                  <a:schemeClr val="tx1"/>
                </a:solidFill>
                <a:effectLst>
                  <a:outerShdw blurRad="38100" dist="19050" dir="2700000" algn="tl" rotWithShape="0">
                    <a:schemeClr val="dk1">
                      <a:alpha val="40000"/>
                    </a:schemeClr>
                  </a:outerShdw>
                </a:effectLst>
              </a:rPr>
              <a:t> )</a:t>
            </a:r>
          </a:p>
          <a:p>
            <a:r>
              <a:rPr lang="en-US" sz="4000" dirty="0" smtClean="0">
                <a:ln w="0"/>
                <a:effectLst>
                  <a:outerShdw blurRad="38100" dist="19050" dir="2700000" algn="tl" rotWithShape="0">
                    <a:schemeClr val="dk1">
                      <a:alpha val="40000"/>
                    </a:schemeClr>
                  </a:outerShdw>
                </a:effectLst>
              </a:rPr>
              <a:t>@</a:t>
            </a:r>
            <a:r>
              <a:rPr lang="en-US" sz="4000" dirty="0" err="1" smtClean="0">
                <a:ln w="0"/>
                <a:effectLst>
                  <a:outerShdw blurRad="38100" dist="19050" dir="2700000" algn="tl" rotWithShape="0">
                    <a:schemeClr val="dk1">
                      <a:alpha val="40000"/>
                    </a:schemeClr>
                  </a:outerShdw>
                </a:effectLst>
              </a:rPr>
              <a:t>nhcloud</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91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9660226" y="893"/>
            <a:ext cx="2528600" cy="68562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400" dirty="0"/>
              <a:t>Linux Offering</a:t>
            </a:r>
          </a:p>
        </p:txBody>
      </p:sp>
      <p:sp>
        <p:nvSpPr>
          <p:cNvPr id="13" name="Freeform 84"/>
          <p:cNvSpPr>
            <a:spLocks noEditPoints="1"/>
          </p:cNvSpPr>
          <p:nvPr/>
        </p:nvSpPr>
        <p:spPr bwMode="black">
          <a:xfrm>
            <a:off x="10154132" y="4786685"/>
            <a:ext cx="1540788" cy="1841883"/>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914134"/>
            <a:endParaRPr lang="en-US" sz="1600" dirty="0">
              <a:solidFill>
                <a:srgbClr val="292929"/>
              </a:solidFill>
            </a:endParaRPr>
          </a:p>
        </p:txBody>
      </p:sp>
      <p:sp>
        <p:nvSpPr>
          <p:cNvPr id="7" name="Rectangle 6"/>
          <p:cNvSpPr/>
          <p:nvPr/>
        </p:nvSpPr>
        <p:spPr bwMode="auto">
          <a:xfrm>
            <a:off x="415424" y="2408189"/>
            <a:ext cx="2116922" cy="19207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r>
              <a:rPr lang="en-US" sz="7998" dirty="0">
                <a:gradFill>
                  <a:gsLst>
                    <a:gs pos="0">
                      <a:srgbClr val="FFFFFF"/>
                    </a:gs>
                    <a:gs pos="100000">
                      <a:srgbClr val="FFFFFF"/>
                    </a:gs>
                  </a:gsLst>
                  <a:lin ang="5400000" scaled="0"/>
                </a:gradFill>
              </a:rPr>
              <a:t>1</a:t>
            </a:r>
            <a:r>
              <a:rPr lang="en-US" sz="7998" baseline="30000" dirty="0">
                <a:gradFill>
                  <a:gsLst>
                    <a:gs pos="0">
                      <a:srgbClr val="FFFFFF"/>
                    </a:gs>
                    <a:gs pos="100000">
                      <a:srgbClr val="FFFFFF"/>
                    </a:gs>
                  </a:gsLst>
                  <a:lin ang="5400000" scaled="0"/>
                </a:gradFill>
              </a:rPr>
              <a:t>ST</a:t>
            </a:r>
            <a:endParaRPr lang="en-US" sz="1600" baseline="30000" dirty="0">
              <a:gradFill>
                <a:gsLst>
                  <a:gs pos="0">
                    <a:srgbClr val="FFFFFF"/>
                  </a:gs>
                  <a:gs pos="100000">
                    <a:srgbClr val="FFFFFF"/>
                  </a:gs>
                </a:gsLst>
                <a:lin ang="5400000" scaled="0"/>
              </a:gradFill>
            </a:endParaRPr>
          </a:p>
        </p:txBody>
      </p:sp>
      <p:grpSp>
        <p:nvGrpSpPr>
          <p:cNvPr id="18" name="Group 17"/>
          <p:cNvGrpSpPr/>
          <p:nvPr/>
        </p:nvGrpSpPr>
        <p:grpSpPr>
          <a:xfrm>
            <a:off x="2649739" y="2408189"/>
            <a:ext cx="2117228" cy="1920778"/>
            <a:chOff x="2403412" y="2407922"/>
            <a:chExt cx="2117780" cy="1921279"/>
          </a:xfrm>
        </p:grpSpPr>
        <p:sp>
          <p:nvSpPr>
            <p:cNvPr id="9" name="Rectangle 8"/>
            <p:cNvSpPr/>
            <p:nvPr/>
          </p:nvSpPr>
          <p:spPr bwMode="auto">
            <a:xfrm>
              <a:off x="2403412" y="2407922"/>
              <a:ext cx="2117780" cy="19212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627" y="2586201"/>
              <a:ext cx="1059351" cy="1564720"/>
            </a:xfrm>
            <a:prstGeom prst="rect">
              <a:avLst/>
            </a:prstGeom>
          </p:spPr>
        </p:pic>
      </p:grpSp>
      <p:grpSp>
        <p:nvGrpSpPr>
          <p:cNvPr id="16" name="Group 15"/>
          <p:cNvGrpSpPr/>
          <p:nvPr/>
        </p:nvGrpSpPr>
        <p:grpSpPr>
          <a:xfrm>
            <a:off x="4884361" y="2408085"/>
            <a:ext cx="2117228" cy="1920984"/>
            <a:chOff x="2179904" y="3818588"/>
            <a:chExt cx="2682240" cy="2453640"/>
          </a:xfrm>
        </p:grpSpPr>
        <p:sp>
          <p:nvSpPr>
            <p:cNvPr id="8" name="Rectangle 7"/>
            <p:cNvSpPr/>
            <p:nvPr/>
          </p:nvSpPr>
          <p:spPr bwMode="auto">
            <a:xfrm>
              <a:off x="2179904" y="3818588"/>
              <a:ext cx="2682240" cy="24536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pic>
          <p:nvPicPr>
            <p:cNvPr id="15" name="Picture 14"/>
            <p:cNvPicPr>
              <a:picLocks noChangeAspect="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88581" y="4121076"/>
              <a:ext cx="2464885" cy="1848664"/>
            </a:xfrm>
            <a:prstGeom prst="rect">
              <a:avLst/>
            </a:prstGeom>
          </p:spPr>
        </p:pic>
      </p:grpSp>
      <p:sp>
        <p:nvSpPr>
          <p:cNvPr id="19" name="TextBox 18"/>
          <p:cNvSpPr txBox="1"/>
          <p:nvPr/>
        </p:nvSpPr>
        <p:spPr>
          <a:xfrm>
            <a:off x="415424" y="4786687"/>
            <a:ext cx="4280659" cy="609269"/>
          </a:xfrm>
          <a:prstGeom prst="rect">
            <a:avLst/>
          </a:prstGeom>
          <a:noFill/>
        </p:spPr>
        <p:txBody>
          <a:bodyPr wrap="none" lIns="0" tIns="0" rIns="0" bIns="0" rtlCol="0">
            <a:spAutoFit/>
          </a:bodyPr>
          <a:lstStyle/>
          <a:p>
            <a:pPr defTabSz="914134">
              <a:lnSpc>
                <a:spcPct val="90000"/>
              </a:lnSpc>
              <a:spcBef>
                <a:spcPct val="20000"/>
              </a:spcBef>
              <a:buSzPct val="80000"/>
            </a:pPr>
            <a:r>
              <a:rPr lang="en-US" sz="4399" dirty="0">
                <a:solidFill>
                  <a:srgbClr val="FFFFFF">
                    <a:lumMod val="65000"/>
                  </a:srgbClr>
                </a:solidFill>
              </a:rPr>
              <a:t>First Class Citizen</a:t>
            </a:r>
          </a:p>
        </p:txBody>
      </p:sp>
      <p:sp>
        <p:nvSpPr>
          <p:cNvPr id="20" name="TextBox 19"/>
          <p:cNvSpPr txBox="1"/>
          <p:nvPr/>
        </p:nvSpPr>
        <p:spPr>
          <a:xfrm>
            <a:off x="2649738" y="4788162"/>
            <a:ext cx="4366196" cy="609269"/>
          </a:xfrm>
          <a:prstGeom prst="rect">
            <a:avLst/>
          </a:prstGeom>
          <a:noFill/>
        </p:spPr>
        <p:txBody>
          <a:bodyPr wrap="square" lIns="0" tIns="0" rIns="0" bIns="0" rtlCol="0">
            <a:spAutoFit/>
          </a:bodyPr>
          <a:lstStyle/>
          <a:p>
            <a:pPr defTabSz="914134">
              <a:lnSpc>
                <a:spcPct val="90000"/>
              </a:lnSpc>
              <a:spcBef>
                <a:spcPct val="20000"/>
              </a:spcBef>
              <a:buSzPct val="80000"/>
            </a:pPr>
            <a:r>
              <a:rPr lang="en-US" sz="4399" dirty="0">
                <a:solidFill>
                  <a:srgbClr val="FFFFFF">
                    <a:lumMod val="65000"/>
                  </a:srgbClr>
                </a:solidFill>
              </a:rPr>
              <a:t>Enterprise + ISV</a:t>
            </a:r>
          </a:p>
        </p:txBody>
      </p:sp>
      <p:sp>
        <p:nvSpPr>
          <p:cNvPr id="21" name="TextBox 20"/>
          <p:cNvSpPr txBox="1"/>
          <p:nvPr/>
        </p:nvSpPr>
        <p:spPr>
          <a:xfrm>
            <a:off x="587746" y="4760641"/>
            <a:ext cx="6328058" cy="609269"/>
          </a:xfrm>
          <a:prstGeom prst="rect">
            <a:avLst/>
          </a:prstGeom>
          <a:noFill/>
        </p:spPr>
        <p:txBody>
          <a:bodyPr wrap="square" lIns="0" tIns="0" rIns="0" bIns="0" rtlCol="0">
            <a:spAutoFit/>
          </a:bodyPr>
          <a:lstStyle/>
          <a:p>
            <a:pPr defTabSz="914134">
              <a:lnSpc>
                <a:spcPct val="90000"/>
              </a:lnSpc>
              <a:spcBef>
                <a:spcPct val="20000"/>
              </a:spcBef>
              <a:buSzPct val="80000"/>
            </a:pPr>
            <a:r>
              <a:rPr lang="en-US" sz="4399" dirty="0">
                <a:solidFill>
                  <a:srgbClr val="FFFFFF">
                    <a:lumMod val="65000"/>
                  </a:srgbClr>
                </a:solidFill>
              </a:rPr>
              <a:t>Open Source Community</a:t>
            </a:r>
          </a:p>
        </p:txBody>
      </p:sp>
      <p:sp>
        <p:nvSpPr>
          <p:cNvPr id="22" name="TextBox 21"/>
          <p:cNvSpPr txBox="1"/>
          <p:nvPr/>
        </p:nvSpPr>
        <p:spPr>
          <a:xfrm>
            <a:off x="7118984" y="4760642"/>
            <a:ext cx="2015167" cy="609269"/>
          </a:xfrm>
          <a:prstGeom prst="rect">
            <a:avLst/>
          </a:prstGeom>
          <a:noFill/>
        </p:spPr>
        <p:txBody>
          <a:bodyPr wrap="none" lIns="0" tIns="0" rIns="0" bIns="0" rtlCol="0">
            <a:spAutoFit/>
          </a:bodyPr>
          <a:lstStyle/>
          <a:p>
            <a:pPr defTabSz="914134">
              <a:lnSpc>
                <a:spcPct val="90000"/>
              </a:lnSpc>
              <a:spcBef>
                <a:spcPct val="20000"/>
              </a:spcBef>
              <a:buSzPct val="80000"/>
            </a:pPr>
            <a:r>
              <a:rPr lang="en-US" sz="4399" dirty="0">
                <a:solidFill>
                  <a:srgbClr val="FFFFFF">
                    <a:lumMod val="65000"/>
                  </a:srgbClr>
                </a:solidFill>
              </a:rPr>
              <a:t>Support</a:t>
            </a:r>
          </a:p>
        </p:txBody>
      </p:sp>
      <p:grpSp>
        <p:nvGrpSpPr>
          <p:cNvPr id="24" name="Group 23"/>
          <p:cNvGrpSpPr/>
          <p:nvPr/>
        </p:nvGrpSpPr>
        <p:grpSpPr>
          <a:xfrm>
            <a:off x="7118984" y="2408085"/>
            <a:ext cx="2117228" cy="1920984"/>
            <a:chOff x="7117661" y="2407819"/>
            <a:chExt cx="2117780" cy="1921484"/>
          </a:xfrm>
        </p:grpSpPr>
        <p:sp>
          <p:nvSpPr>
            <p:cNvPr id="10" name="Rectangle 9"/>
            <p:cNvSpPr/>
            <p:nvPr/>
          </p:nvSpPr>
          <p:spPr bwMode="auto">
            <a:xfrm>
              <a:off x="7117661" y="2407819"/>
              <a:ext cx="2117780" cy="19214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pic>
          <p:nvPicPr>
            <p:cNvPr id="23" name="Picture 22"/>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48742" y="2640752"/>
              <a:ext cx="1455618" cy="1455618"/>
            </a:xfrm>
            <a:prstGeom prst="rect">
              <a:avLst/>
            </a:prstGeom>
          </p:spPr>
        </p:pic>
      </p:grpSp>
    </p:spTree>
    <p:extLst>
      <p:ext uri="{BB962C8B-B14F-4D97-AF65-F5344CB8AC3E}">
        <p14:creationId xmlns:p14="http://schemas.microsoft.com/office/powerpoint/2010/main" val="420442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19" grpId="1"/>
      <p:bldP spid="20" grpId="0"/>
      <p:bldP spid="20" grpId="1"/>
      <p:bldP spid="21" grpId="0"/>
      <p:bldP spid="21" grpId="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Machines and Cloud Services</a:t>
            </a:r>
            <a:endParaRPr lang="en-US" dirty="0"/>
          </a:p>
        </p:txBody>
      </p:sp>
    </p:spTree>
    <p:extLst>
      <p:ext uri="{BB962C8B-B14F-4D97-AF65-F5344CB8AC3E}">
        <p14:creationId xmlns:p14="http://schemas.microsoft.com/office/powerpoint/2010/main" val="21763095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223" y="1959617"/>
            <a:ext cx="3004923" cy="3342453"/>
          </a:xfrm>
          <a:prstGeom prst="rect">
            <a:avLst/>
          </a:prstGeom>
          <a:noFill/>
        </p:spPr>
        <p:txBody>
          <a:bodyPr wrap="square" lIns="182880" tIns="146304" rIns="182880" bIns="146304" rtlCol="0">
            <a:spAutoFit/>
          </a:bodyPr>
          <a:lstStyle/>
          <a:p>
            <a:pPr defTabSz="1218987">
              <a:spcBef>
                <a:spcPts val="600"/>
              </a:spcBef>
            </a:pPr>
            <a:r>
              <a:rPr lang="en-US" sz="2400" dirty="0">
                <a:solidFill>
                  <a:srgbClr val="00188F"/>
                </a:solidFill>
              </a:rPr>
              <a:t>Cloud Service is a…</a:t>
            </a:r>
          </a:p>
          <a:p>
            <a:pPr marL="342900" indent="-342900" defTabSz="1218987">
              <a:spcBef>
                <a:spcPts val="600"/>
              </a:spcBef>
              <a:buFont typeface="Arial" panose="020B0604020202020204" pitchFamily="34" charset="0"/>
              <a:buChar char="•"/>
            </a:pPr>
            <a:r>
              <a:rPr lang="en-US" sz="2400" dirty="0">
                <a:gradFill>
                  <a:gsLst>
                    <a:gs pos="2917">
                      <a:srgbClr val="505050"/>
                    </a:gs>
                    <a:gs pos="30000">
                      <a:srgbClr val="505050"/>
                    </a:gs>
                  </a:gsLst>
                  <a:lin ang="5400000" scaled="0"/>
                </a:gradFill>
              </a:rPr>
              <a:t>Management</a:t>
            </a:r>
          </a:p>
          <a:p>
            <a:pPr marL="342900" indent="-342900" defTabSz="1218987">
              <a:spcBef>
                <a:spcPts val="600"/>
              </a:spcBef>
              <a:buFont typeface="Arial" panose="020B0604020202020204" pitchFamily="34" charset="0"/>
              <a:buChar char="•"/>
            </a:pPr>
            <a:r>
              <a:rPr lang="en-US" sz="2400" dirty="0">
                <a:gradFill>
                  <a:gsLst>
                    <a:gs pos="2917">
                      <a:srgbClr val="505050"/>
                    </a:gs>
                    <a:gs pos="30000">
                      <a:srgbClr val="505050"/>
                    </a:gs>
                  </a:gsLst>
                  <a:lin ang="5400000" scaled="0"/>
                </a:gradFill>
              </a:rPr>
              <a:t>Configuration</a:t>
            </a:r>
          </a:p>
          <a:p>
            <a:pPr marL="342900" indent="-342900" defTabSz="1218987">
              <a:spcBef>
                <a:spcPts val="600"/>
              </a:spcBef>
              <a:buFont typeface="Arial" panose="020B0604020202020204" pitchFamily="34" charset="0"/>
              <a:buChar char="•"/>
            </a:pPr>
            <a:r>
              <a:rPr lang="en-US" sz="2400" dirty="0">
                <a:gradFill>
                  <a:gsLst>
                    <a:gs pos="2917">
                      <a:srgbClr val="505050"/>
                    </a:gs>
                    <a:gs pos="30000">
                      <a:srgbClr val="505050"/>
                    </a:gs>
                  </a:gsLst>
                  <a:lin ang="5400000" scaled="0"/>
                </a:gradFill>
              </a:rPr>
              <a:t>Security</a:t>
            </a:r>
          </a:p>
          <a:p>
            <a:pPr marL="342900" indent="-342900" defTabSz="1218987">
              <a:spcBef>
                <a:spcPts val="600"/>
              </a:spcBef>
              <a:buFont typeface="Arial" panose="020B0604020202020204" pitchFamily="34" charset="0"/>
              <a:buChar char="•"/>
            </a:pPr>
            <a:r>
              <a:rPr lang="en-US" sz="2400" dirty="0">
                <a:gradFill>
                  <a:gsLst>
                    <a:gs pos="2917">
                      <a:srgbClr val="505050"/>
                    </a:gs>
                    <a:gs pos="30000">
                      <a:srgbClr val="505050"/>
                    </a:gs>
                  </a:gsLst>
                  <a:lin ang="5400000" scaled="0"/>
                </a:gradFill>
              </a:rPr>
              <a:t>Networking</a:t>
            </a:r>
          </a:p>
          <a:p>
            <a:pPr marL="342900" indent="-342900" defTabSz="1218987">
              <a:spcBef>
                <a:spcPts val="600"/>
              </a:spcBef>
              <a:buFont typeface="Arial" panose="020B0604020202020204" pitchFamily="34" charset="0"/>
              <a:buChar char="•"/>
            </a:pPr>
            <a:r>
              <a:rPr lang="en-US" sz="2400" dirty="0">
                <a:gradFill>
                  <a:gsLst>
                    <a:gs pos="2917">
                      <a:srgbClr val="505050"/>
                    </a:gs>
                    <a:gs pos="30000">
                      <a:srgbClr val="505050"/>
                    </a:gs>
                  </a:gsLst>
                  <a:lin ang="5400000" scaled="0"/>
                </a:gradFill>
              </a:rPr>
              <a:t>Service Model</a:t>
            </a:r>
          </a:p>
          <a:p>
            <a:pPr defTabSz="1218987">
              <a:spcBef>
                <a:spcPts val="600"/>
              </a:spcBef>
            </a:pPr>
            <a:r>
              <a:rPr lang="en-US" sz="2400" dirty="0">
                <a:gradFill>
                  <a:gsLst>
                    <a:gs pos="2917">
                      <a:srgbClr val="505050"/>
                    </a:gs>
                    <a:gs pos="30000">
                      <a:srgbClr val="505050"/>
                    </a:gs>
                  </a:gsLst>
                  <a:lin ang="5400000" scaled="0"/>
                </a:gradFill>
              </a:rPr>
              <a:t>	</a:t>
            </a:r>
            <a:r>
              <a:rPr lang="en-US" sz="2400" dirty="0">
                <a:solidFill>
                  <a:srgbClr val="00188F"/>
                </a:solidFill>
              </a:rPr>
              <a:t>boundary</a:t>
            </a:r>
          </a:p>
        </p:txBody>
      </p:sp>
      <p:pic>
        <p:nvPicPr>
          <p:cNvPr id="38"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48829" y="2334599"/>
            <a:ext cx="1256575" cy="1256575"/>
          </a:xfrm>
          <a:prstGeom prst="rect">
            <a:avLst/>
          </a:prstGeom>
        </p:spPr>
      </p:pic>
      <p:graphicFrame>
        <p:nvGraphicFramePr>
          <p:cNvPr id="17" name="Object 16" hidden="1"/>
          <p:cNvGraphicFramePr>
            <a:graphicFrameLocks noChangeAspect="1"/>
          </p:cNvGraphicFramePr>
          <p:nvPr>
            <p:custDataLst>
              <p:tags r:id="rId2"/>
            </p:custDataLst>
            <p:extLst/>
          </p:nvPr>
        </p:nvGraphicFramePr>
        <p:xfrm>
          <a:off x="1590" y="896"/>
          <a:ext cx="158751" cy="158709"/>
        </p:xfrm>
        <a:graphic>
          <a:graphicData uri="http://schemas.openxmlformats.org/presentationml/2006/ole">
            <mc:AlternateContent xmlns:mc="http://schemas.openxmlformats.org/markup-compatibility/2006">
              <mc:Choice xmlns:v="urn:schemas-microsoft-com:vml" Requires="v">
                <p:oleObj spid="_x0000_s105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90" y="896"/>
                        <a:ext cx="158751" cy="15870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sz="5400" dirty="0"/>
              <a:t>Cloud Services, Roles, and Instances</a:t>
            </a:r>
            <a:br>
              <a:rPr lang="en-US" sz="5400" dirty="0"/>
            </a:br>
            <a:endParaRPr lang="en-US" sz="4000" dirty="0">
              <a:solidFill>
                <a:schemeClr val="tx2">
                  <a:alpha val="99000"/>
                </a:schemeClr>
              </a:solidFill>
            </a:endParaRPr>
          </a:p>
        </p:txBody>
      </p:sp>
      <p:sp>
        <p:nvSpPr>
          <p:cNvPr id="11" name="TextBox 10"/>
          <p:cNvSpPr txBox="1"/>
          <p:nvPr/>
        </p:nvSpPr>
        <p:spPr>
          <a:xfrm rot="16200000">
            <a:off x="11100453" y="3759636"/>
            <a:ext cx="1476494" cy="295402"/>
          </a:xfrm>
          <a:prstGeom prst="rect">
            <a:avLst/>
          </a:prstGeom>
          <a:noFill/>
        </p:spPr>
        <p:txBody>
          <a:bodyPr wrap="none" lIns="0" tIns="0" rIns="0" bIns="0" rtlCol="0">
            <a:spAutoFit/>
          </a:bodyPr>
          <a:lstStyle/>
          <a:p>
            <a:pPr defTabSz="1218987">
              <a:lnSpc>
                <a:spcPct val="90000"/>
              </a:lnSpc>
              <a:spcBef>
                <a:spcPct val="20000"/>
              </a:spcBef>
              <a:buSzPct val="80000"/>
            </a:pPr>
            <a:r>
              <a:rPr lang="en-US" sz="2133" b="1" dirty="0">
                <a:solidFill>
                  <a:srgbClr val="505050">
                    <a:alpha val="99000"/>
                  </a:srgbClr>
                </a:solidFill>
              </a:rPr>
              <a:t>INSTANCES</a:t>
            </a:r>
          </a:p>
        </p:txBody>
      </p:sp>
      <p:cxnSp>
        <p:nvCxnSpPr>
          <p:cNvPr id="24" name="Straight Connector 23"/>
          <p:cNvCxnSpPr/>
          <p:nvPr/>
        </p:nvCxnSpPr>
        <p:spPr>
          <a:xfrm flipV="1">
            <a:off x="3541101" y="2851593"/>
            <a:ext cx="831128" cy="88620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2905648" y="3638116"/>
            <a:ext cx="821250" cy="295402"/>
          </a:xfrm>
          <a:prstGeom prst="rect">
            <a:avLst/>
          </a:prstGeom>
          <a:noFill/>
        </p:spPr>
        <p:txBody>
          <a:bodyPr wrap="none" lIns="0" tIns="0" rIns="0" bIns="0" rtlCol="0">
            <a:spAutoFit/>
          </a:bodyPr>
          <a:lstStyle/>
          <a:p>
            <a:pPr defTabSz="1218987">
              <a:lnSpc>
                <a:spcPct val="90000"/>
              </a:lnSpc>
              <a:spcBef>
                <a:spcPct val="20000"/>
              </a:spcBef>
              <a:buSzPct val="80000"/>
            </a:pPr>
            <a:r>
              <a:rPr lang="en-US" sz="2133" b="1" dirty="0">
                <a:solidFill>
                  <a:srgbClr val="505050">
                    <a:alpha val="99000"/>
                  </a:srgbClr>
                </a:solidFill>
              </a:rPr>
              <a:t>ROLES</a:t>
            </a:r>
          </a:p>
        </p:txBody>
      </p:sp>
      <p:cxnSp>
        <p:nvCxnSpPr>
          <p:cNvPr id="27" name="Straight Connector 26"/>
          <p:cNvCxnSpPr/>
          <p:nvPr/>
        </p:nvCxnSpPr>
        <p:spPr>
          <a:xfrm>
            <a:off x="3541101" y="3737802"/>
            <a:ext cx="831128" cy="108671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3853098" y="1371497"/>
            <a:ext cx="7003434" cy="2480767"/>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pic>
        <p:nvPicPr>
          <p:cNvPr id="34"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1571" y="2365968"/>
            <a:ext cx="1256575" cy="1256575"/>
          </a:xfrm>
          <a:prstGeom prst="rect">
            <a:avLst/>
          </a:prstGeom>
        </p:spPr>
      </p:pic>
      <p:sp>
        <p:nvSpPr>
          <p:cNvPr id="35" name="Rectangle 34"/>
          <p:cNvSpPr/>
          <p:nvPr>
            <p:custDataLst>
              <p:tags r:id="rId4"/>
            </p:custDataLst>
          </p:nvPr>
        </p:nvSpPr>
        <p:spPr bwMode="auto">
          <a:xfrm>
            <a:off x="4036318" y="1856365"/>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1</a:t>
            </a:r>
          </a:p>
        </p:txBody>
      </p:sp>
      <p:pic>
        <p:nvPicPr>
          <p:cNvPr id="36"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78600" y="2358211"/>
            <a:ext cx="1256575" cy="1256575"/>
          </a:xfrm>
          <a:prstGeom prst="rect">
            <a:avLst/>
          </a:prstGeom>
        </p:spPr>
      </p:pic>
      <p:sp>
        <p:nvSpPr>
          <p:cNvPr id="37" name="Rectangle 36"/>
          <p:cNvSpPr/>
          <p:nvPr>
            <p:custDataLst>
              <p:tags r:id="rId5"/>
            </p:custDataLst>
          </p:nvPr>
        </p:nvSpPr>
        <p:spPr bwMode="auto">
          <a:xfrm>
            <a:off x="6293347" y="1848608"/>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2</a:t>
            </a:r>
          </a:p>
        </p:txBody>
      </p:sp>
      <p:sp>
        <p:nvSpPr>
          <p:cNvPr id="39" name="Rectangle 38"/>
          <p:cNvSpPr/>
          <p:nvPr>
            <p:custDataLst>
              <p:tags r:id="rId6"/>
            </p:custDataLst>
          </p:nvPr>
        </p:nvSpPr>
        <p:spPr bwMode="auto">
          <a:xfrm>
            <a:off x="8563576" y="1824996"/>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3</a:t>
            </a:r>
          </a:p>
        </p:txBody>
      </p:sp>
      <p:sp>
        <p:nvSpPr>
          <p:cNvPr id="4" name="TextBox 3"/>
          <p:cNvSpPr txBox="1"/>
          <p:nvPr/>
        </p:nvSpPr>
        <p:spPr>
          <a:xfrm>
            <a:off x="3853099" y="1263096"/>
            <a:ext cx="7003434" cy="738664"/>
          </a:xfrm>
          <a:prstGeom prst="rect">
            <a:avLst/>
          </a:prstGeom>
          <a:noFill/>
        </p:spPr>
        <p:txBody>
          <a:bodyPr wrap="square" lIns="182880" tIns="146304" rIns="182880" bIns="146304" rtlCol="0">
            <a:spAutoFit/>
          </a:bodyPr>
          <a:lstStyle/>
          <a:p>
            <a:pPr algn="ctr" defTabSz="1218987">
              <a:lnSpc>
                <a:spcPct val="90000"/>
              </a:lnSpc>
            </a:pPr>
            <a:r>
              <a:rPr lang="en-US" sz="3200" dirty="0">
                <a:gradFill>
                  <a:gsLst>
                    <a:gs pos="2917">
                      <a:srgbClr val="505050"/>
                    </a:gs>
                    <a:gs pos="30000">
                      <a:srgbClr val="505050"/>
                    </a:gs>
                  </a:gsLst>
                  <a:lin ang="5400000" scaled="0"/>
                </a:gradFill>
              </a:rPr>
              <a:t>WEB ROLE</a:t>
            </a:r>
          </a:p>
        </p:txBody>
      </p:sp>
      <p:sp>
        <p:nvSpPr>
          <p:cNvPr id="45" name="Rectangle 44"/>
          <p:cNvSpPr/>
          <p:nvPr/>
        </p:nvSpPr>
        <p:spPr bwMode="auto">
          <a:xfrm>
            <a:off x="3853098" y="4224113"/>
            <a:ext cx="7003434" cy="2480767"/>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pic>
        <p:nvPicPr>
          <p:cNvPr id="46"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1571" y="5218584"/>
            <a:ext cx="1256575" cy="1256575"/>
          </a:xfrm>
          <a:prstGeom prst="rect">
            <a:avLst/>
          </a:prstGeom>
        </p:spPr>
      </p:pic>
      <p:sp>
        <p:nvSpPr>
          <p:cNvPr id="47" name="Rectangle 46"/>
          <p:cNvSpPr/>
          <p:nvPr>
            <p:custDataLst>
              <p:tags r:id="rId7"/>
            </p:custDataLst>
          </p:nvPr>
        </p:nvSpPr>
        <p:spPr bwMode="auto">
          <a:xfrm>
            <a:off x="4036318" y="4708981"/>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4</a:t>
            </a:r>
          </a:p>
        </p:txBody>
      </p:sp>
      <p:pic>
        <p:nvPicPr>
          <p:cNvPr id="48"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78600" y="5210827"/>
            <a:ext cx="1256575" cy="1256575"/>
          </a:xfrm>
          <a:prstGeom prst="rect">
            <a:avLst/>
          </a:prstGeom>
        </p:spPr>
      </p:pic>
      <p:sp>
        <p:nvSpPr>
          <p:cNvPr id="49" name="Rectangle 48"/>
          <p:cNvSpPr/>
          <p:nvPr>
            <p:custDataLst>
              <p:tags r:id="rId8"/>
            </p:custDataLst>
          </p:nvPr>
        </p:nvSpPr>
        <p:spPr bwMode="auto">
          <a:xfrm>
            <a:off x="6293347" y="4701224"/>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5</a:t>
            </a:r>
          </a:p>
        </p:txBody>
      </p:sp>
      <p:pic>
        <p:nvPicPr>
          <p:cNvPr id="50"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48829" y="5187215"/>
            <a:ext cx="1256575" cy="1256575"/>
          </a:xfrm>
          <a:prstGeom prst="rect">
            <a:avLst/>
          </a:prstGeom>
        </p:spPr>
      </p:pic>
      <p:sp>
        <p:nvSpPr>
          <p:cNvPr id="51" name="Rectangle 50"/>
          <p:cNvSpPr/>
          <p:nvPr>
            <p:custDataLst>
              <p:tags r:id="rId9"/>
            </p:custDataLst>
          </p:nvPr>
        </p:nvSpPr>
        <p:spPr bwMode="auto">
          <a:xfrm>
            <a:off x="8563576" y="4677612"/>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a:t>
            </a:r>
          </a:p>
        </p:txBody>
      </p:sp>
      <p:sp>
        <p:nvSpPr>
          <p:cNvPr id="52" name="TextBox 51"/>
          <p:cNvSpPr txBox="1"/>
          <p:nvPr/>
        </p:nvSpPr>
        <p:spPr>
          <a:xfrm>
            <a:off x="3853099" y="4115712"/>
            <a:ext cx="7003434" cy="738664"/>
          </a:xfrm>
          <a:prstGeom prst="rect">
            <a:avLst/>
          </a:prstGeom>
          <a:noFill/>
        </p:spPr>
        <p:txBody>
          <a:bodyPr wrap="square" lIns="182880" tIns="146304" rIns="182880" bIns="146304" rtlCol="0">
            <a:spAutoFit/>
          </a:bodyPr>
          <a:lstStyle/>
          <a:p>
            <a:pPr algn="ctr" defTabSz="1218987">
              <a:lnSpc>
                <a:spcPct val="90000"/>
              </a:lnSpc>
            </a:pPr>
            <a:r>
              <a:rPr lang="en-US" sz="3200" dirty="0">
                <a:gradFill>
                  <a:gsLst>
                    <a:gs pos="2917">
                      <a:srgbClr val="505050"/>
                    </a:gs>
                    <a:gs pos="30000">
                      <a:srgbClr val="505050"/>
                    </a:gs>
                  </a:gsLst>
                  <a:lin ang="5400000" scaled="0"/>
                </a:gradFill>
              </a:rPr>
              <a:t>WORKER ROLE</a:t>
            </a:r>
          </a:p>
        </p:txBody>
      </p:sp>
      <p:cxnSp>
        <p:nvCxnSpPr>
          <p:cNvPr id="14" name="Straight Connector 13"/>
          <p:cNvCxnSpPr/>
          <p:nvPr/>
        </p:nvCxnSpPr>
        <p:spPr>
          <a:xfrm>
            <a:off x="9570458" y="3421434"/>
            <a:ext cx="2041236" cy="550203"/>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07694" y="3450082"/>
            <a:ext cx="6604000" cy="52155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79840" y="3450082"/>
            <a:ext cx="4331854" cy="52155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54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childTnLst>
                          </p:cTn>
                        </p:par>
                        <p:par>
                          <p:cTn id="32" fill="hold">
                            <p:stCondLst>
                              <p:cond delay="75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50"/>
                                        <p:tgtEl>
                                          <p:spTgt spid="46"/>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50"/>
                                        <p:tgtEl>
                                          <p:spTgt spid="48"/>
                                        </p:tgtEl>
                                      </p:cBhvr>
                                    </p:animEffect>
                                  </p:childTnLst>
                                </p:cTn>
                              </p:par>
                            </p:childTnLst>
                          </p:cTn>
                        </p:par>
                        <p:par>
                          <p:cTn id="48" fill="hold">
                            <p:stCondLst>
                              <p:cond delay="1750"/>
                            </p:stCondLst>
                            <p:childTnLst>
                              <p:par>
                                <p:cTn id="49" presetID="10" presetClass="entr" presetSubtype="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90" y="896"/>
          <a:ext cx="158751" cy="158709"/>
        </p:xfrm>
        <a:graphic>
          <a:graphicData uri="http://schemas.openxmlformats.org/presentationml/2006/ole">
            <mc:AlternateContent xmlns:mc="http://schemas.openxmlformats.org/markup-compatibility/2006">
              <mc:Choice xmlns:v="urn:schemas-microsoft-com:vml" Requires="v">
                <p:oleObj spid="_x0000_s207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90" y="896"/>
                        <a:ext cx="158751" cy="15870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sz="5400" dirty="0"/>
              <a:t>Cloud Services with Virtual Machines</a:t>
            </a:r>
            <a:br>
              <a:rPr lang="en-US" sz="5400" dirty="0"/>
            </a:br>
            <a:r>
              <a:rPr lang="en-US" sz="4000" dirty="0">
                <a:solidFill>
                  <a:schemeClr val="tx2"/>
                </a:solidFill>
              </a:rPr>
              <a:t>Multiple Virtual Machines can be hosted within the same cloud service </a:t>
            </a:r>
          </a:p>
        </p:txBody>
      </p:sp>
      <p:sp>
        <p:nvSpPr>
          <p:cNvPr id="11" name="Freeform 128"/>
          <p:cNvSpPr>
            <a:spLocks noChangeAspect="1"/>
          </p:cNvSpPr>
          <p:nvPr/>
        </p:nvSpPr>
        <p:spPr bwMode="black">
          <a:xfrm>
            <a:off x="5473592" y="2457625"/>
            <a:ext cx="570150" cy="31495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987"/>
            <a:endParaRPr lang="en-US" sz="3199">
              <a:solidFill>
                <a:srgbClr val="505050"/>
              </a:solidFill>
            </a:endParaRPr>
          </a:p>
        </p:txBody>
      </p:sp>
      <p:sp>
        <p:nvSpPr>
          <p:cNvPr id="12" name="Rectangle 11"/>
          <p:cNvSpPr/>
          <p:nvPr/>
        </p:nvSpPr>
        <p:spPr bwMode="auto">
          <a:xfrm>
            <a:off x="1920111" y="3094359"/>
            <a:ext cx="2085156" cy="208515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44" tIns="60944" rIns="60944" bIns="60944" numCol="1" spcCol="0" rtlCol="0" fromWordArt="0" anchor="ctr" anchorCtr="0" forceAA="0" compatLnSpc="1">
            <a:prstTxWarp prst="textNoShape">
              <a:avLst/>
            </a:prstTxWarp>
            <a:noAutofit/>
          </a:bodyPr>
          <a:lstStyle/>
          <a:p>
            <a:pPr algn="ctr" defTabSz="1218494" fontAlgn="base">
              <a:spcBef>
                <a:spcPct val="0"/>
              </a:spcBef>
              <a:spcAft>
                <a:spcPct val="0"/>
              </a:spcAft>
            </a:pPr>
            <a:endParaRPr lang="en-US" sz="3199"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24"/>
          <p:cNvSpPr>
            <a:spLocks noEditPoints="1"/>
          </p:cNvSpPr>
          <p:nvPr/>
        </p:nvSpPr>
        <p:spPr bwMode="black">
          <a:xfrm>
            <a:off x="2247028" y="3698688"/>
            <a:ext cx="1310884" cy="101253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218987"/>
            <a:endParaRPr lang="en-US" sz="3199">
              <a:solidFill>
                <a:srgbClr val="505050"/>
              </a:solidFill>
            </a:endParaRPr>
          </a:p>
        </p:txBody>
      </p:sp>
      <p:sp>
        <p:nvSpPr>
          <p:cNvPr id="18" name="Rectangle 17"/>
          <p:cNvSpPr/>
          <p:nvPr/>
        </p:nvSpPr>
        <p:spPr bwMode="auto">
          <a:xfrm>
            <a:off x="4440103" y="2232014"/>
            <a:ext cx="4685387" cy="4157169"/>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21" name="TextBox 66"/>
          <p:cNvSpPr txBox="1"/>
          <p:nvPr/>
        </p:nvSpPr>
        <p:spPr>
          <a:xfrm>
            <a:off x="4440103" y="1881937"/>
            <a:ext cx="4685387" cy="27699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80000"/>
            </a:pPr>
            <a:r>
              <a:rPr lang="en-US" sz="2000" dirty="0">
                <a:solidFill>
                  <a:srgbClr val="505050"/>
                </a:solidFill>
              </a:rPr>
              <a:t>Cloud Service</a:t>
            </a:r>
          </a:p>
        </p:txBody>
      </p:sp>
      <p:pic>
        <p:nvPicPr>
          <p:cNvPr id="22"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95086" y="2895144"/>
            <a:ext cx="1256575" cy="1256575"/>
          </a:xfrm>
          <a:prstGeom prst="rect">
            <a:avLst/>
          </a:prstGeom>
        </p:spPr>
      </p:pic>
      <p:sp>
        <p:nvSpPr>
          <p:cNvPr id="13" name="Rectangle 12"/>
          <p:cNvSpPr/>
          <p:nvPr>
            <p:custDataLst>
              <p:tags r:id="rId4"/>
            </p:custDataLst>
          </p:nvPr>
        </p:nvSpPr>
        <p:spPr bwMode="auto">
          <a:xfrm>
            <a:off x="4609833" y="2385541"/>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1</a:t>
            </a:r>
          </a:p>
        </p:txBody>
      </p:sp>
      <p:pic>
        <p:nvPicPr>
          <p:cNvPr id="19"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38723" y="2886843"/>
            <a:ext cx="1256575" cy="1256575"/>
          </a:xfrm>
          <a:prstGeom prst="rect">
            <a:avLst/>
          </a:prstGeom>
        </p:spPr>
      </p:pic>
      <p:sp>
        <p:nvSpPr>
          <p:cNvPr id="20" name="Rectangle 19"/>
          <p:cNvSpPr/>
          <p:nvPr>
            <p:custDataLst>
              <p:tags r:id="rId5"/>
            </p:custDataLst>
          </p:nvPr>
        </p:nvSpPr>
        <p:spPr bwMode="auto">
          <a:xfrm>
            <a:off x="6853470" y="2377240"/>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2</a:t>
            </a:r>
          </a:p>
        </p:txBody>
      </p:sp>
      <p:pic>
        <p:nvPicPr>
          <p:cNvPr id="29"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01284" y="4896964"/>
            <a:ext cx="1256575" cy="1256575"/>
          </a:xfrm>
          <a:prstGeom prst="rect">
            <a:avLst/>
          </a:prstGeom>
        </p:spPr>
      </p:pic>
      <p:sp>
        <p:nvSpPr>
          <p:cNvPr id="30" name="Rectangle 29"/>
          <p:cNvSpPr/>
          <p:nvPr>
            <p:custDataLst>
              <p:tags r:id="rId6"/>
            </p:custDataLst>
          </p:nvPr>
        </p:nvSpPr>
        <p:spPr bwMode="auto">
          <a:xfrm>
            <a:off x="4616031" y="4387361"/>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3</a:t>
            </a:r>
          </a:p>
        </p:txBody>
      </p:sp>
      <p:pic>
        <p:nvPicPr>
          <p:cNvPr id="31" name="Virtual machines"/>
          <p:cNvPicPr>
            <a:picLocks noChangeAspect="1"/>
          </p:cNvPicPr>
          <p:nvPr/>
        </p:nvPicPr>
        <p:blipFill>
          <a:blip r:embed="rId12" cstate="print">
            <a:duotone>
              <a:prstClr val="black"/>
              <a:schemeClr val="tx1">
                <a:lumMod val="50000"/>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51119" y="4896964"/>
            <a:ext cx="1256575" cy="1256575"/>
          </a:xfrm>
          <a:prstGeom prst="rect">
            <a:avLst/>
          </a:prstGeom>
        </p:spPr>
      </p:pic>
      <p:sp>
        <p:nvSpPr>
          <p:cNvPr id="32" name="Rectangle 31"/>
          <p:cNvSpPr/>
          <p:nvPr>
            <p:custDataLst>
              <p:tags r:id="rId7"/>
            </p:custDataLst>
          </p:nvPr>
        </p:nvSpPr>
        <p:spPr bwMode="auto">
          <a:xfrm>
            <a:off x="6865866" y="4387361"/>
            <a:ext cx="2073907" cy="1774478"/>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t" anchorCtr="0" compatLnSpc="1">
            <a:prstTxWarp prst="textNoShape">
              <a:avLst/>
            </a:prstTxWarp>
          </a:bodyPr>
          <a:lstStyle/>
          <a:p>
            <a:pPr algn="ctr" defTabSz="913954" fontAlgn="base">
              <a:spcBef>
                <a:spcPct val="0"/>
              </a:spcBef>
              <a:spcAft>
                <a:spcPct val="0"/>
              </a:spcAft>
            </a:pPr>
            <a:r>
              <a:rPr lang="en-US" sz="3199" cap="all" dirty="0">
                <a:ln>
                  <a:solidFill>
                    <a:srgbClr val="FFFFFF">
                      <a:alpha val="0"/>
                    </a:srgbClr>
                  </a:solidFill>
                </a:ln>
                <a:solidFill>
                  <a:srgbClr val="00188F"/>
                </a:solidFill>
              </a:rPr>
              <a:t>VM 4</a:t>
            </a:r>
          </a:p>
        </p:txBody>
      </p:sp>
    </p:spTree>
    <p:extLst>
      <p:ext uri="{BB962C8B-B14F-4D97-AF65-F5344CB8AC3E}">
        <p14:creationId xmlns:p14="http://schemas.microsoft.com/office/powerpoint/2010/main" val="3691436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Multiple Cloud Services Configuration</a:t>
            </a:r>
          </a:p>
        </p:txBody>
      </p:sp>
      <p:pic>
        <p:nvPicPr>
          <p:cNvPr id="8" name="Picture 7" descr="\\MAGNUM\Projects\Microsoft\Cloud Power FY12\Design\ICONS_PNG\Agility.pn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1236226" y="3152468"/>
            <a:ext cx="913664" cy="913664"/>
          </a:xfrm>
          <a:prstGeom prst="rect">
            <a:avLst/>
          </a:prstGeom>
          <a:noFill/>
        </p:spPr>
      </p:pic>
      <p:cxnSp>
        <p:nvCxnSpPr>
          <p:cNvPr id="9" name="Elbow Connector 8"/>
          <p:cNvCxnSpPr>
            <a:stCxn id="8" idx="3"/>
          </p:cNvCxnSpPr>
          <p:nvPr/>
        </p:nvCxnSpPr>
        <p:spPr>
          <a:xfrm>
            <a:off x="2149893" y="3609300"/>
            <a:ext cx="920945" cy="1608018"/>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672530" y="1801703"/>
            <a:ext cx="2348" cy="1535602"/>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49251" y="4111369"/>
            <a:ext cx="12730" cy="1325658"/>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10260140" y="6188103"/>
            <a:ext cx="850105"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spc="-70" dirty="0" err="1">
                <a:gradFill>
                  <a:gsLst>
                    <a:gs pos="100000">
                      <a:srgbClr val="00188F"/>
                    </a:gs>
                    <a:gs pos="0">
                      <a:srgbClr val="00188F"/>
                    </a:gs>
                  </a:gsLst>
                  <a:lin ang="5400000" scaled="0"/>
                </a:gradFill>
              </a:rPr>
              <a:t>OnPrem</a:t>
            </a:r>
            <a:endParaRPr lang="en-US" sz="1959" spc="-70" dirty="0">
              <a:gradFill>
                <a:gsLst>
                  <a:gs pos="100000">
                    <a:srgbClr val="00188F"/>
                  </a:gs>
                  <a:gs pos="0">
                    <a:srgbClr val="00188F"/>
                  </a:gs>
                </a:gsLst>
                <a:lin ang="5400000" scaled="0"/>
              </a:gradFill>
            </a:endParaRPr>
          </a:p>
        </p:txBody>
      </p:sp>
      <p:sp>
        <p:nvSpPr>
          <p:cNvPr id="18" name="TextBox 21"/>
          <p:cNvSpPr txBox="1"/>
          <p:nvPr/>
        </p:nvSpPr>
        <p:spPr>
          <a:xfrm>
            <a:off x="1582267" y="1387682"/>
            <a:ext cx="262892"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LB</a:t>
            </a:r>
          </a:p>
        </p:txBody>
      </p:sp>
      <p:cxnSp>
        <p:nvCxnSpPr>
          <p:cNvPr id="22" name="Elbow Connector 21"/>
          <p:cNvCxnSpPr>
            <a:stCxn id="43" idx="3"/>
            <a:endCxn id="8" idx="1"/>
          </p:cNvCxnSpPr>
          <p:nvPr/>
        </p:nvCxnSpPr>
        <p:spPr>
          <a:xfrm>
            <a:off x="1010310" y="3288826"/>
            <a:ext cx="225916" cy="320475"/>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9972072" y="1741573"/>
            <a:ext cx="9325" cy="2987208"/>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p:cNvCxnSpPr>
          <p:nvPr/>
        </p:nvCxnSpPr>
        <p:spPr>
          <a:xfrm flipV="1">
            <a:off x="2149893" y="2211549"/>
            <a:ext cx="920945" cy="139775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4" name="TextBox 39"/>
          <p:cNvSpPr txBox="1"/>
          <p:nvPr/>
        </p:nvSpPr>
        <p:spPr>
          <a:xfrm>
            <a:off x="1317458" y="3851901"/>
            <a:ext cx="771045"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80/443</a:t>
            </a:r>
          </a:p>
        </p:txBody>
      </p:sp>
      <p:pic>
        <p:nvPicPr>
          <p:cNvPr id="42" name="Picture 41"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35268" y="2721597"/>
            <a:ext cx="985295" cy="985295"/>
          </a:xfrm>
          <a:prstGeom prst="rect">
            <a:avLst/>
          </a:prstGeom>
          <a:noFill/>
        </p:spPr>
      </p:pic>
      <p:pic>
        <p:nvPicPr>
          <p:cNvPr id="43" name="Picture 42"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25015" y="2796178"/>
            <a:ext cx="985295" cy="985295"/>
          </a:xfrm>
          <a:prstGeom prst="rect">
            <a:avLst/>
          </a:prstGeom>
          <a:noFill/>
          <a:ln>
            <a:noFill/>
          </a:ln>
        </p:spPr>
      </p:pic>
      <p:cxnSp>
        <p:nvCxnSpPr>
          <p:cNvPr id="46" name="Elbow Connector 45"/>
          <p:cNvCxnSpPr/>
          <p:nvPr/>
        </p:nvCxnSpPr>
        <p:spPr>
          <a:xfrm flipH="1">
            <a:off x="4892140" y="3629763"/>
            <a:ext cx="1040149" cy="15671"/>
          </a:xfrm>
          <a:prstGeom prst="straightConnector1">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2" name="Rectangle 51"/>
          <p:cNvSpPr/>
          <p:nvPr/>
        </p:nvSpPr>
        <p:spPr bwMode="auto">
          <a:xfrm>
            <a:off x="2356620" y="1802986"/>
            <a:ext cx="5071314" cy="4186335"/>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53" name="Rectangle 52"/>
          <p:cNvSpPr/>
          <p:nvPr/>
        </p:nvSpPr>
        <p:spPr bwMode="auto">
          <a:xfrm>
            <a:off x="7587744" y="1802986"/>
            <a:ext cx="2053761" cy="2084123"/>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54" name="Rectangle 53"/>
          <p:cNvSpPr/>
          <p:nvPr/>
        </p:nvSpPr>
        <p:spPr bwMode="auto">
          <a:xfrm>
            <a:off x="2280481" y="1725271"/>
            <a:ext cx="7477214" cy="4401772"/>
          </a:xfrm>
          <a:prstGeom prst="rect">
            <a:avLst/>
          </a:prstGeom>
          <a:no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55" name="Rectangle 54"/>
          <p:cNvSpPr/>
          <p:nvPr/>
        </p:nvSpPr>
        <p:spPr bwMode="auto">
          <a:xfrm>
            <a:off x="8790467" y="4488427"/>
            <a:ext cx="1785139" cy="8167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cxnSp>
        <p:nvCxnSpPr>
          <p:cNvPr id="56" name="Straight Connector 55"/>
          <p:cNvCxnSpPr/>
          <p:nvPr/>
        </p:nvCxnSpPr>
        <p:spPr>
          <a:xfrm>
            <a:off x="8765896" y="4780500"/>
            <a:ext cx="1785139" cy="8158"/>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765896" y="5134443"/>
            <a:ext cx="1785139" cy="8158"/>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65"/>
          <p:cNvSpPr txBox="1"/>
          <p:nvPr/>
        </p:nvSpPr>
        <p:spPr>
          <a:xfrm>
            <a:off x="9107515" y="4825865"/>
            <a:ext cx="1282980" cy="271356"/>
          </a:xfrm>
          <a:prstGeom prst="rect">
            <a:avLst/>
          </a:prstGeom>
          <a:solidFill>
            <a:schemeClr val="bg2"/>
          </a:solid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VPN Tunnel</a:t>
            </a:r>
          </a:p>
        </p:txBody>
      </p:sp>
      <p:sp>
        <p:nvSpPr>
          <p:cNvPr id="59" name="TextBox 66"/>
          <p:cNvSpPr txBox="1"/>
          <p:nvPr/>
        </p:nvSpPr>
        <p:spPr>
          <a:xfrm>
            <a:off x="5603270" y="5623588"/>
            <a:ext cx="1715662"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Cloud Service 1</a:t>
            </a:r>
          </a:p>
        </p:txBody>
      </p:sp>
      <p:sp>
        <p:nvSpPr>
          <p:cNvPr id="60" name="TextBox 67"/>
          <p:cNvSpPr txBox="1"/>
          <p:nvPr/>
        </p:nvSpPr>
        <p:spPr>
          <a:xfrm>
            <a:off x="7852292" y="3530857"/>
            <a:ext cx="1715662"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Cloud Service 2</a:t>
            </a:r>
          </a:p>
        </p:txBody>
      </p:sp>
      <p:sp>
        <p:nvSpPr>
          <p:cNvPr id="62" name="TextBox 69"/>
          <p:cNvSpPr txBox="1"/>
          <p:nvPr/>
        </p:nvSpPr>
        <p:spPr>
          <a:xfrm>
            <a:off x="5153509" y="6195097"/>
            <a:ext cx="588174" cy="271356"/>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spc="-70" dirty="0">
                <a:gradFill>
                  <a:gsLst>
                    <a:gs pos="100000">
                      <a:srgbClr val="00188F"/>
                    </a:gs>
                    <a:gs pos="0">
                      <a:srgbClr val="00188F"/>
                    </a:gs>
                  </a:gsLst>
                  <a:lin ang="5400000" scaled="0"/>
                </a:gradFill>
              </a:rPr>
              <a:t>Azure</a:t>
            </a:r>
          </a:p>
        </p:txBody>
      </p:sp>
      <p:cxnSp>
        <p:nvCxnSpPr>
          <p:cNvPr id="69" name="Straight Connector 68"/>
          <p:cNvCxnSpPr/>
          <p:nvPr/>
        </p:nvCxnSpPr>
        <p:spPr>
          <a:xfrm flipH="1">
            <a:off x="9963182" y="5261950"/>
            <a:ext cx="17781" cy="816314"/>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10197081" y="1707415"/>
            <a:ext cx="1819182" cy="4401772"/>
          </a:xfrm>
          <a:prstGeom prst="rect">
            <a:avLst/>
          </a:prstGeom>
          <a:no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76" name="Rectangle 75"/>
          <p:cNvSpPr/>
          <p:nvPr/>
        </p:nvSpPr>
        <p:spPr>
          <a:xfrm>
            <a:off x="3116156" y="1913344"/>
            <a:ext cx="1760857" cy="365309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3"/>
            <a:r>
              <a:rPr lang="en-US" sz="1959" dirty="0">
                <a:solidFill>
                  <a:srgbClr val="505050"/>
                </a:solidFill>
              </a:rPr>
              <a:t>WEB</a:t>
            </a:r>
          </a:p>
        </p:txBody>
      </p:sp>
      <p:sp>
        <p:nvSpPr>
          <p:cNvPr id="81" name="Rectangle 80"/>
          <p:cNvSpPr/>
          <p:nvPr/>
        </p:nvSpPr>
        <p:spPr>
          <a:xfrm>
            <a:off x="5976719" y="2459421"/>
            <a:ext cx="1299284" cy="2637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3"/>
            <a:endParaRPr lang="en-US" sz="1959" dirty="0">
              <a:solidFill>
                <a:srgbClr val="505050"/>
              </a:solidFill>
            </a:endParaRPr>
          </a:p>
          <a:p>
            <a:pPr algn="ctr" defTabSz="1218683"/>
            <a:endParaRPr lang="en-US" sz="1959" dirty="0">
              <a:solidFill>
                <a:srgbClr val="505050"/>
              </a:solidFill>
            </a:endParaRPr>
          </a:p>
          <a:p>
            <a:pPr algn="ctr" defTabSz="1218683"/>
            <a:endParaRPr lang="en-US" sz="1959" dirty="0">
              <a:solidFill>
                <a:srgbClr val="505050"/>
              </a:solidFill>
            </a:endParaRPr>
          </a:p>
          <a:p>
            <a:pPr algn="ctr" defTabSz="1218683"/>
            <a:r>
              <a:rPr lang="en-US" sz="1959" dirty="0">
                <a:solidFill>
                  <a:srgbClr val="505050"/>
                </a:solidFill>
              </a:rPr>
              <a:t>SQL</a:t>
            </a:r>
            <a:br>
              <a:rPr lang="en-US" sz="1959" dirty="0">
                <a:solidFill>
                  <a:srgbClr val="505050"/>
                </a:solidFill>
              </a:rPr>
            </a:br>
            <a:endParaRPr lang="en-US" sz="1959" dirty="0">
              <a:solidFill>
                <a:srgbClr val="505050"/>
              </a:solidFill>
            </a:endParaRPr>
          </a:p>
        </p:txBody>
      </p:sp>
      <p:sp>
        <p:nvSpPr>
          <p:cNvPr id="82" name="Rectangle 81"/>
          <p:cNvSpPr/>
          <p:nvPr/>
        </p:nvSpPr>
        <p:spPr>
          <a:xfrm>
            <a:off x="7865358" y="2051913"/>
            <a:ext cx="1483725" cy="133059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3"/>
            <a:endParaRPr lang="en-US" sz="1799" dirty="0">
              <a:solidFill>
                <a:srgbClr val="505050"/>
              </a:solidFill>
            </a:endParaRPr>
          </a:p>
          <a:p>
            <a:pPr algn="ctr" defTabSz="1218683"/>
            <a:endParaRPr lang="en-US" sz="1799" dirty="0">
              <a:solidFill>
                <a:srgbClr val="505050"/>
              </a:solidFill>
            </a:endParaRPr>
          </a:p>
          <a:p>
            <a:pPr algn="ctr" defTabSz="1218683"/>
            <a:endParaRPr lang="en-US" sz="1799" dirty="0">
              <a:solidFill>
                <a:srgbClr val="505050"/>
              </a:solidFill>
            </a:endParaRPr>
          </a:p>
          <a:p>
            <a:pPr algn="ctr" defTabSz="1218683"/>
            <a:r>
              <a:rPr lang="en-US" sz="1799" dirty="0">
                <a:solidFill>
                  <a:srgbClr val="505050"/>
                </a:solidFill>
              </a:rPr>
              <a:t>AD/DC/DNS</a:t>
            </a:r>
            <a:endParaRPr lang="en-US" sz="1959" dirty="0">
              <a:solidFill>
                <a:srgbClr val="505050"/>
              </a:solidFill>
            </a:endParaRPr>
          </a:p>
        </p:txBody>
      </p:sp>
      <p:pic>
        <p:nvPicPr>
          <p:cNvPr id="67" name="Picture 66"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0927876" y="4213056"/>
            <a:ext cx="985691" cy="985691"/>
          </a:xfrm>
          <a:prstGeom prst="rect">
            <a:avLst/>
          </a:prstGeom>
          <a:noFill/>
          <a:ln>
            <a:noFill/>
          </a:ln>
        </p:spPr>
      </p:pic>
      <p:pic>
        <p:nvPicPr>
          <p:cNvPr id="68" name="Picture 67" descr="\\MAGNUM\Projects\Microsoft\Cloud Power FY12\Design\ICONS_PNG\Agility.pn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10451058" y="4501861"/>
            <a:ext cx="914032" cy="914032"/>
          </a:xfrm>
          <a:prstGeom prst="rect">
            <a:avLst/>
          </a:prstGeom>
          <a:noFill/>
        </p:spPr>
      </p:pic>
      <p:sp>
        <p:nvSpPr>
          <p:cNvPr id="85" name="TextBox 66"/>
          <p:cNvSpPr txBox="1"/>
          <p:nvPr/>
        </p:nvSpPr>
        <p:spPr>
          <a:xfrm>
            <a:off x="10742142" y="5231371"/>
            <a:ext cx="1216144" cy="2714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60" dirty="0">
                <a:solidFill>
                  <a:srgbClr val="505050"/>
                </a:solidFill>
              </a:rPr>
              <a:t>Corp Users</a:t>
            </a:r>
          </a:p>
        </p:txBody>
      </p:sp>
      <p:pic>
        <p:nvPicPr>
          <p:cNvPr id="51"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22535" y="2729010"/>
            <a:ext cx="748093" cy="748093"/>
          </a:xfrm>
          <a:prstGeom prst="rect">
            <a:avLst/>
          </a:prstGeom>
        </p:spPr>
      </p:pic>
      <p:pic>
        <p:nvPicPr>
          <p:cNvPr id="61"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22537" y="4688935"/>
            <a:ext cx="748093" cy="748093"/>
          </a:xfrm>
          <a:prstGeom prst="rect">
            <a:avLst/>
          </a:prstGeom>
        </p:spPr>
      </p:pic>
      <p:pic>
        <p:nvPicPr>
          <p:cNvPr id="63"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22536" y="3908302"/>
            <a:ext cx="748093" cy="748093"/>
          </a:xfrm>
          <a:prstGeom prst="rect">
            <a:avLst/>
          </a:prstGeom>
        </p:spPr>
      </p:pic>
      <p:pic>
        <p:nvPicPr>
          <p:cNvPr id="64"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64322" y="2696470"/>
            <a:ext cx="748093" cy="748093"/>
          </a:xfrm>
          <a:prstGeom prst="rect">
            <a:avLst/>
          </a:prstGeom>
        </p:spPr>
      </p:pic>
      <p:pic>
        <p:nvPicPr>
          <p:cNvPr id="65"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40577" y="2140672"/>
            <a:ext cx="748093" cy="748093"/>
          </a:xfrm>
          <a:prstGeom prst="rect">
            <a:avLst/>
          </a:prstGeom>
        </p:spPr>
      </p:pic>
      <p:sp>
        <p:nvSpPr>
          <p:cNvPr id="41" name="Freeform 40"/>
          <p:cNvSpPr>
            <a:spLocks noEditPoints="1"/>
          </p:cNvSpPr>
          <p:nvPr/>
        </p:nvSpPr>
        <p:spPr bwMode="black">
          <a:xfrm>
            <a:off x="10378068" y="1948376"/>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44" name="Freeform 43"/>
          <p:cNvSpPr>
            <a:spLocks noEditPoints="1"/>
          </p:cNvSpPr>
          <p:nvPr/>
        </p:nvSpPr>
        <p:spPr bwMode="black">
          <a:xfrm>
            <a:off x="11223832" y="1948376"/>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4" name="TextBox 3"/>
          <p:cNvSpPr txBox="1"/>
          <p:nvPr/>
        </p:nvSpPr>
        <p:spPr>
          <a:xfrm>
            <a:off x="10428260" y="3074522"/>
            <a:ext cx="1405130" cy="572464"/>
          </a:xfrm>
          <a:prstGeom prst="rect">
            <a:avLst/>
          </a:prstGeom>
          <a:noFill/>
        </p:spPr>
        <p:txBody>
          <a:bodyPr wrap="square" lIns="182880" tIns="146304" rIns="182880" bIns="146304" rtlCol="0">
            <a:spAutoFit/>
          </a:bodyPr>
          <a:lstStyle/>
          <a:p>
            <a:pPr algn="ctr" defTabSz="1218683">
              <a:lnSpc>
                <a:spcPct val="90000"/>
              </a:lnSpc>
            </a:pPr>
            <a:r>
              <a:rPr lang="en-US" sz="2000" dirty="0">
                <a:gradFill>
                  <a:gsLst>
                    <a:gs pos="2917">
                      <a:srgbClr val="505050"/>
                    </a:gs>
                    <a:gs pos="30000">
                      <a:srgbClr val="505050"/>
                    </a:gs>
                  </a:gsLst>
                  <a:lin ang="5400000" scaled="0"/>
                </a:gradFill>
              </a:rPr>
              <a:t>AD 1</a:t>
            </a:r>
          </a:p>
        </p:txBody>
      </p:sp>
      <p:pic>
        <p:nvPicPr>
          <p:cNvPr id="45"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10967" y="1948377"/>
            <a:ext cx="748093" cy="748093"/>
          </a:xfrm>
          <a:prstGeom prst="rect">
            <a:avLst/>
          </a:prstGeom>
        </p:spPr>
      </p:pic>
      <p:pic>
        <p:nvPicPr>
          <p:cNvPr id="47"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61053" y="4215050"/>
            <a:ext cx="748093" cy="748093"/>
          </a:xfrm>
          <a:prstGeom prst="rect">
            <a:avLst/>
          </a:prstGeom>
        </p:spPr>
      </p:pic>
    </p:spTree>
    <p:extLst>
      <p:ext uri="{BB962C8B-B14F-4D97-AF65-F5344CB8AC3E}">
        <p14:creationId xmlns:p14="http://schemas.microsoft.com/office/powerpoint/2010/main" val="2872080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50"/>
                                        <p:tgtEl>
                                          <p:spTgt spid="6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50"/>
                                        <p:tgtEl>
                                          <p:spTgt spid="6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50"/>
                                        <p:tgtEl>
                                          <p:spTgt spid="6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50"/>
                                        <p:tgtEl>
                                          <p:spTgt spid="65"/>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t>Virtual Machine Availability</a:t>
            </a:r>
            <a:br>
              <a:rPr lang="en-US" sz="8800" dirty="0"/>
            </a:br>
            <a:endParaRPr lang="en-US" dirty="0"/>
          </a:p>
        </p:txBody>
      </p:sp>
    </p:spTree>
    <p:extLst>
      <p:ext uri="{BB962C8B-B14F-4D97-AF65-F5344CB8AC3E}">
        <p14:creationId xmlns:p14="http://schemas.microsoft.com/office/powerpoint/2010/main" val="8552519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Service Level Agreements	</a:t>
            </a:r>
          </a:p>
        </p:txBody>
      </p:sp>
      <p:sp>
        <p:nvSpPr>
          <p:cNvPr id="7" name="Rectangle 6"/>
          <p:cNvSpPr/>
          <p:nvPr/>
        </p:nvSpPr>
        <p:spPr bwMode="auto">
          <a:xfrm>
            <a:off x="520701" y="1492210"/>
            <a:ext cx="10987719" cy="432739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44" tIns="60944" rIns="60944" bIns="60944" numCol="1" spcCol="0" rtlCol="0" fromWordArt="0" anchor="ctr" anchorCtr="0" forceAA="0" compatLnSpc="1">
            <a:prstTxWarp prst="textNoShape">
              <a:avLst/>
            </a:prstTxWarp>
            <a:noAutofit/>
          </a:bodyPr>
          <a:lstStyle/>
          <a:p>
            <a:pPr algn="ctr" defTabSz="1218494" fontAlgn="base">
              <a:spcBef>
                <a:spcPct val="0"/>
              </a:spcBef>
              <a:spcAft>
                <a:spcPct val="0"/>
              </a:spcAft>
            </a:pPr>
            <a:endParaRPr lang="en-US" sz="3732"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Content Placeholder 2"/>
          <p:cNvSpPr txBox="1">
            <a:spLocks/>
          </p:cNvSpPr>
          <p:nvPr/>
        </p:nvSpPr>
        <p:spPr>
          <a:xfrm>
            <a:off x="4874035" y="2426769"/>
            <a:ext cx="7379248" cy="1347869"/>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3732" dirty="0">
                <a:solidFill>
                  <a:srgbClr val="00188F">
                    <a:alpha val="99000"/>
                  </a:srgbClr>
                </a:solidFill>
                <a:latin typeface="Segoe UI Light"/>
              </a:rPr>
              <a:t>What’s included</a:t>
            </a:r>
          </a:p>
          <a:p>
            <a:pPr lvl="1"/>
            <a:r>
              <a:rPr lang="en-US" sz="2000" dirty="0">
                <a:solidFill>
                  <a:srgbClr val="505050">
                    <a:alpha val="99000"/>
                  </a:srgbClr>
                </a:solidFill>
              </a:rPr>
              <a:t>Compute Hardware failure (disk, </a:t>
            </a:r>
            <a:r>
              <a:rPr lang="en-US" sz="2000" dirty="0" err="1">
                <a:solidFill>
                  <a:srgbClr val="505050">
                    <a:alpha val="99000"/>
                  </a:srgbClr>
                </a:solidFill>
              </a:rPr>
              <a:t>cpu</a:t>
            </a:r>
            <a:r>
              <a:rPr lang="en-US" sz="2000" dirty="0">
                <a:solidFill>
                  <a:srgbClr val="505050">
                    <a:alpha val="99000"/>
                  </a:srgbClr>
                </a:solidFill>
              </a:rPr>
              <a:t>, memory)</a:t>
            </a:r>
          </a:p>
          <a:p>
            <a:pPr lvl="1"/>
            <a:r>
              <a:rPr lang="en-US" sz="2000" dirty="0">
                <a:solidFill>
                  <a:srgbClr val="505050">
                    <a:alpha val="99000"/>
                  </a:srgbClr>
                </a:solidFill>
              </a:rPr>
              <a:t>Datacenter failures - Network failure, power failure</a:t>
            </a:r>
          </a:p>
          <a:p>
            <a:pPr lvl="1"/>
            <a:r>
              <a:rPr lang="en-US" sz="2000" dirty="0">
                <a:solidFill>
                  <a:srgbClr val="505050">
                    <a:alpha val="99000"/>
                  </a:srgbClr>
                </a:solidFill>
              </a:rPr>
              <a:t>Hardware upgrades, Software maintenance – Host OS Updates</a:t>
            </a:r>
          </a:p>
        </p:txBody>
      </p:sp>
      <p:sp>
        <p:nvSpPr>
          <p:cNvPr id="13" name="Content Placeholder 2"/>
          <p:cNvSpPr txBox="1">
            <a:spLocks/>
          </p:cNvSpPr>
          <p:nvPr/>
        </p:nvSpPr>
        <p:spPr>
          <a:xfrm>
            <a:off x="4874036" y="3885759"/>
            <a:ext cx="7379249" cy="830997"/>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4000" dirty="0">
                <a:solidFill>
                  <a:srgbClr val="00188F">
                    <a:alpha val="99000"/>
                  </a:srgbClr>
                </a:solidFill>
                <a:latin typeface="Segoe UI Light"/>
              </a:rPr>
              <a:t>What is not included</a:t>
            </a:r>
          </a:p>
          <a:p>
            <a:pPr lvl="1"/>
            <a:r>
              <a:rPr lang="en-US" sz="2000" dirty="0">
                <a:solidFill>
                  <a:srgbClr val="505050">
                    <a:alpha val="99000"/>
                  </a:srgbClr>
                </a:solidFill>
              </a:rPr>
              <a:t>VM Container crashes, Guest OS Updates</a:t>
            </a:r>
          </a:p>
        </p:txBody>
      </p:sp>
      <p:sp>
        <p:nvSpPr>
          <p:cNvPr id="14" name="Content Placeholder 2"/>
          <p:cNvSpPr txBox="1">
            <a:spLocks/>
          </p:cNvSpPr>
          <p:nvPr/>
        </p:nvSpPr>
        <p:spPr>
          <a:xfrm>
            <a:off x="4874035" y="1492210"/>
            <a:ext cx="7379248" cy="830997"/>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4000" dirty="0">
                <a:solidFill>
                  <a:srgbClr val="00188F">
                    <a:alpha val="99000"/>
                  </a:srgbClr>
                </a:solidFill>
                <a:latin typeface="Segoe UI Light"/>
              </a:rPr>
              <a:t>99.95% for multiple role instances</a:t>
            </a:r>
          </a:p>
          <a:p>
            <a:pPr lvl="1"/>
            <a:r>
              <a:rPr lang="en-US" sz="2000" dirty="0">
                <a:solidFill>
                  <a:srgbClr val="505050">
                    <a:alpha val="99000"/>
                  </a:srgbClr>
                </a:solidFill>
              </a:rPr>
              <a:t>4.38 hours of downtime per year</a:t>
            </a:r>
          </a:p>
        </p:txBody>
      </p:sp>
      <p:sp>
        <p:nvSpPr>
          <p:cNvPr id="10" name="Rectangle 9"/>
          <p:cNvSpPr/>
          <p:nvPr>
            <p:custDataLst>
              <p:tags r:id="rId1"/>
            </p:custDataLst>
          </p:nvPr>
        </p:nvSpPr>
        <p:spPr bwMode="auto">
          <a:xfrm>
            <a:off x="270759" y="2003929"/>
            <a:ext cx="4332817" cy="305349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76" tIns="45689" rIns="91376" bIns="45689" numCol="1" spcCol="0" rtlCol="0" anchor="ctr" anchorCtr="0" compatLnSpc="1">
            <a:prstTxWarp prst="textNoShape">
              <a:avLst/>
            </a:prstTxWarp>
          </a:bodyPr>
          <a:lstStyle/>
          <a:p>
            <a:pPr algn="ctr" defTabSz="913529" fontAlgn="base">
              <a:spcBef>
                <a:spcPct val="0"/>
              </a:spcBef>
              <a:spcAft>
                <a:spcPct val="0"/>
              </a:spcAft>
            </a:pPr>
            <a:endParaRPr lang="en-US" sz="2266" dirty="0">
              <a:gradFill>
                <a:gsLst>
                  <a:gs pos="0">
                    <a:srgbClr val="FFFFFF"/>
                  </a:gs>
                  <a:gs pos="100000">
                    <a:srgbClr val="FFFFFF"/>
                  </a:gs>
                </a:gsLst>
                <a:lin ang="5400000" scaled="0"/>
              </a:gradFill>
            </a:endParaRPr>
          </a:p>
        </p:txBody>
      </p:sp>
      <p:sp>
        <p:nvSpPr>
          <p:cNvPr id="15" name="Rectangle 14"/>
          <p:cNvSpPr/>
          <p:nvPr/>
        </p:nvSpPr>
        <p:spPr bwMode="auto">
          <a:xfrm>
            <a:off x="2681235" y="2426769"/>
            <a:ext cx="1689137" cy="220368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30" tIns="60916" rIns="121830" bIns="121878" numCol="1" spcCol="0" rtlCol="0" anchor="b" anchorCtr="0" compatLnSpc="1">
            <a:prstTxWarp prst="textNoShape">
              <a:avLst/>
            </a:prstTxWarp>
          </a:bodyPr>
          <a:lstStyle/>
          <a:p>
            <a:pPr algn="ctr" defTabSz="913529" fontAlgn="base">
              <a:spcBef>
                <a:spcPct val="0"/>
              </a:spcBef>
              <a:spcAft>
                <a:spcPct val="0"/>
              </a:spcAft>
            </a:pPr>
            <a:r>
              <a:rPr lang="en-US" sz="1600" b="1" dirty="0">
                <a:ln>
                  <a:solidFill>
                    <a:srgbClr val="FFFFFF">
                      <a:alpha val="0"/>
                    </a:srgbClr>
                  </a:solidFill>
                </a:ln>
                <a:solidFill>
                  <a:srgbClr val="00188F"/>
                </a:solidFill>
              </a:rPr>
              <a:t>Server 2</a:t>
            </a:r>
          </a:p>
        </p:txBody>
      </p:sp>
      <p:sp>
        <p:nvSpPr>
          <p:cNvPr id="16" name="Rectangle 15"/>
          <p:cNvSpPr/>
          <p:nvPr>
            <p:custDataLst>
              <p:tags r:id="rId2"/>
            </p:custDataLst>
          </p:nvPr>
        </p:nvSpPr>
        <p:spPr bwMode="auto">
          <a:xfrm>
            <a:off x="270759" y="5051135"/>
            <a:ext cx="4332816" cy="61779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76" tIns="45689" rIns="91376" bIns="45689" numCol="1" spcCol="0" rtlCol="0" anchor="ctr" anchorCtr="0" compatLnSpc="1">
            <a:prstTxWarp prst="textNoShape">
              <a:avLst/>
            </a:prstTxWarp>
          </a:bodyPr>
          <a:lstStyle/>
          <a:p>
            <a:pPr algn="ctr" defTabSz="913529" fontAlgn="base">
              <a:spcBef>
                <a:spcPct val="0"/>
              </a:spcBef>
              <a:spcAft>
                <a:spcPct val="0"/>
              </a:spcAft>
            </a:pPr>
            <a:r>
              <a:rPr lang="en-US" sz="2266" dirty="0">
                <a:gradFill>
                  <a:gsLst>
                    <a:gs pos="0">
                      <a:srgbClr val="FFFFFF"/>
                    </a:gs>
                    <a:gs pos="100000">
                      <a:srgbClr val="FFFFFF"/>
                    </a:gs>
                  </a:gsLst>
                  <a:lin ang="5400000" scaled="0"/>
                </a:gradFill>
              </a:rPr>
              <a:t>SLA 99.95</a:t>
            </a:r>
          </a:p>
        </p:txBody>
      </p:sp>
      <p:sp>
        <p:nvSpPr>
          <p:cNvPr id="17" name="Rectangle 16"/>
          <p:cNvSpPr/>
          <p:nvPr>
            <p:custDataLst>
              <p:tags r:id="rId3"/>
            </p:custDataLst>
          </p:nvPr>
        </p:nvSpPr>
        <p:spPr bwMode="auto">
          <a:xfrm>
            <a:off x="270761" y="1394322"/>
            <a:ext cx="4332814" cy="6177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76" tIns="45689" rIns="91376" bIns="45689" numCol="1" spcCol="0" rtlCol="0" anchor="ctr" anchorCtr="0" compatLnSpc="1">
            <a:prstTxWarp prst="textNoShape">
              <a:avLst/>
            </a:prstTxWarp>
          </a:bodyPr>
          <a:lstStyle/>
          <a:p>
            <a:pPr algn="ctr" defTabSz="913529" fontAlgn="base">
              <a:spcBef>
                <a:spcPct val="0"/>
              </a:spcBef>
              <a:spcAft>
                <a:spcPct val="0"/>
              </a:spcAft>
            </a:pPr>
            <a:r>
              <a:rPr lang="en-US" sz="2266" b="1" dirty="0">
                <a:gradFill>
                  <a:gsLst>
                    <a:gs pos="0">
                      <a:srgbClr val="FFFFFF"/>
                    </a:gs>
                    <a:gs pos="100000">
                      <a:srgbClr val="FFFFFF"/>
                    </a:gs>
                  </a:gsLst>
                  <a:lin ang="5400000" scaled="0"/>
                </a:gradFill>
              </a:rPr>
              <a:t>Availability set</a:t>
            </a:r>
          </a:p>
        </p:txBody>
      </p:sp>
      <p:pic>
        <p:nvPicPr>
          <p:cNvPr id="19" name="Picture 18"/>
          <p:cNvPicPr>
            <a:picLocks noChangeAspect="1"/>
          </p:cNvPicPr>
          <p:nvPr/>
        </p:nvPicPr>
        <p:blipFill>
          <a:blip r:embed="rId7">
            <a:grayscl/>
          </a:blip>
          <a:stretch>
            <a:fillRect/>
          </a:stretch>
        </p:blipFill>
        <p:spPr>
          <a:xfrm>
            <a:off x="2838796" y="2822454"/>
            <a:ext cx="1374012" cy="1255562"/>
          </a:xfrm>
          <a:prstGeom prst="rect">
            <a:avLst/>
          </a:prstGeom>
        </p:spPr>
      </p:pic>
      <p:sp>
        <p:nvSpPr>
          <p:cNvPr id="20" name="Rectangle 19"/>
          <p:cNvSpPr/>
          <p:nvPr/>
        </p:nvSpPr>
        <p:spPr bwMode="auto">
          <a:xfrm>
            <a:off x="520701" y="2434437"/>
            <a:ext cx="1689137" cy="220368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30" tIns="60916" rIns="121830" bIns="121878" numCol="1" spcCol="0" rtlCol="0" anchor="b" anchorCtr="0" compatLnSpc="1">
            <a:prstTxWarp prst="textNoShape">
              <a:avLst/>
            </a:prstTxWarp>
          </a:bodyPr>
          <a:lstStyle/>
          <a:p>
            <a:pPr algn="ctr" defTabSz="913529" fontAlgn="base">
              <a:spcBef>
                <a:spcPct val="0"/>
              </a:spcBef>
              <a:spcAft>
                <a:spcPct val="0"/>
              </a:spcAft>
            </a:pPr>
            <a:r>
              <a:rPr lang="en-US" sz="1600" b="1" dirty="0">
                <a:ln>
                  <a:solidFill>
                    <a:srgbClr val="FFFFFF">
                      <a:alpha val="0"/>
                    </a:srgbClr>
                  </a:solidFill>
                </a:ln>
                <a:solidFill>
                  <a:srgbClr val="00188F"/>
                </a:solidFill>
              </a:rPr>
              <a:t>Server 1</a:t>
            </a:r>
          </a:p>
        </p:txBody>
      </p:sp>
      <p:pic>
        <p:nvPicPr>
          <p:cNvPr id="21" name="Picture 20"/>
          <p:cNvPicPr>
            <a:picLocks noChangeAspect="1"/>
          </p:cNvPicPr>
          <p:nvPr/>
        </p:nvPicPr>
        <p:blipFill>
          <a:blip r:embed="rId7">
            <a:grayscl/>
          </a:blip>
          <a:stretch>
            <a:fillRect/>
          </a:stretch>
        </p:blipFill>
        <p:spPr>
          <a:xfrm>
            <a:off x="678262" y="2830122"/>
            <a:ext cx="1374012" cy="1255562"/>
          </a:xfrm>
          <a:prstGeom prst="rect">
            <a:avLst/>
          </a:prstGeom>
        </p:spPr>
      </p:pic>
    </p:spTree>
    <p:extLst>
      <p:ext uri="{BB962C8B-B14F-4D97-AF65-F5344CB8AC3E}">
        <p14:creationId xmlns:p14="http://schemas.microsoft.com/office/powerpoint/2010/main" val="308024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20701" y="1492211"/>
            <a:ext cx="10987719" cy="432739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41" tIns="60941" rIns="60941" bIns="60941" numCol="1" spcCol="0" rtlCol="0" fromWordArt="0" anchor="ctr" anchorCtr="0" forceAA="0" compatLnSpc="1">
            <a:prstTxWarp prst="textNoShape">
              <a:avLst/>
            </a:prstTxWarp>
            <a:noAutofit/>
          </a:bodyPr>
          <a:lstStyle/>
          <a:p>
            <a:pPr algn="ctr" defTabSz="1218443" fontAlgn="base">
              <a:spcBef>
                <a:spcPct val="0"/>
              </a:spcBef>
              <a:spcAft>
                <a:spcPct val="0"/>
              </a:spcAft>
            </a:pPr>
            <a:endParaRPr lang="en-US" sz="3199"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NZ" sz="5400" dirty="0"/>
              <a:t>Fault and Update Domains</a:t>
            </a:r>
          </a:p>
        </p:txBody>
      </p:sp>
      <p:sp>
        <p:nvSpPr>
          <p:cNvPr id="3" name="Text Placeholder 2"/>
          <p:cNvSpPr>
            <a:spLocks noGrp="1"/>
          </p:cNvSpPr>
          <p:nvPr>
            <p:ph type="body" sz="quarter" idx="4294967295"/>
          </p:nvPr>
        </p:nvSpPr>
        <p:spPr>
          <a:xfrm>
            <a:off x="5101646" y="1457314"/>
            <a:ext cx="6922224" cy="4364891"/>
          </a:xfrm>
        </p:spPr>
        <p:txBody>
          <a:bodyPr/>
          <a:lstStyle/>
          <a:p>
            <a:pPr marL="0" indent="0">
              <a:buNone/>
            </a:pPr>
            <a:r>
              <a:rPr lang="en-NZ" sz="3199" dirty="0">
                <a:solidFill>
                  <a:schemeClr val="tx2">
                    <a:alpha val="99000"/>
                  </a:schemeClr>
                </a:solidFill>
              </a:rPr>
              <a:t>Fault Domains</a:t>
            </a:r>
          </a:p>
          <a:p>
            <a:pPr marL="3174" lvl="1"/>
            <a:r>
              <a:rPr lang="en-NZ" sz="1866" dirty="0">
                <a:solidFill>
                  <a:schemeClr val="tx1">
                    <a:alpha val="99000"/>
                  </a:schemeClr>
                </a:solidFill>
              </a:rPr>
              <a:t>Represent groups of  resources anticipated to fail together</a:t>
            </a:r>
          </a:p>
          <a:p>
            <a:pPr marL="3174" lvl="1"/>
            <a:r>
              <a:rPr lang="en-NZ" sz="1866" dirty="0">
                <a:solidFill>
                  <a:schemeClr val="tx1">
                    <a:alpha val="99000"/>
                  </a:schemeClr>
                </a:solidFill>
              </a:rPr>
              <a:t>i.e. Same rack, same server</a:t>
            </a:r>
          </a:p>
          <a:p>
            <a:pPr marL="3174" lvl="1"/>
            <a:r>
              <a:rPr lang="en-NZ" sz="1866" dirty="0">
                <a:solidFill>
                  <a:schemeClr val="tx1">
                    <a:alpha val="99000"/>
                  </a:schemeClr>
                </a:solidFill>
              </a:rPr>
              <a:t>Fabric spreads instances across fault at least 2 fault domains</a:t>
            </a:r>
            <a:endParaRPr lang="en-NZ" sz="1466" dirty="0"/>
          </a:p>
          <a:p>
            <a:pPr marL="0" indent="0">
              <a:buNone/>
            </a:pPr>
            <a:r>
              <a:rPr lang="en-NZ" sz="3199" dirty="0">
                <a:solidFill>
                  <a:schemeClr val="tx2">
                    <a:alpha val="99000"/>
                  </a:schemeClr>
                </a:solidFill>
              </a:rPr>
              <a:t>Update Domains</a:t>
            </a:r>
          </a:p>
          <a:p>
            <a:pPr marL="3174" lvl="1"/>
            <a:r>
              <a:rPr lang="en-NZ" sz="1866" dirty="0">
                <a:solidFill>
                  <a:schemeClr val="tx1">
                    <a:alpha val="99000"/>
                  </a:schemeClr>
                </a:solidFill>
              </a:rPr>
              <a:t>Represents groups of resources that will be updated together</a:t>
            </a:r>
          </a:p>
          <a:p>
            <a:pPr marL="3174" lvl="1"/>
            <a:r>
              <a:rPr lang="en-NZ" sz="1866" dirty="0">
                <a:solidFill>
                  <a:schemeClr val="tx1">
                    <a:alpha val="99000"/>
                  </a:schemeClr>
                </a:solidFill>
              </a:rPr>
              <a:t>Host OS updates honour service update domains</a:t>
            </a:r>
          </a:p>
          <a:p>
            <a:pPr marL="3174" lvl="1"/>
            <a:r>
              <a:rPr lang="en-NZ" sz="1866" dirty="0">
                <a:solidFill>
                  <a:schemeClr val="tx1">
                    <a:alpha val="99000"/>
                  </a:schemeClr>
                </a:solidFill>
              </a:rPr>
              <a:t>Specified in service definition</a:t>
            </a:r>
          </a:p>
          <a:p>
            <a:pPr marL="3174" lvl="1"/>
            <a:r>
              <a:rPr lang="en-NZ" sz="1866" dirty="0">
                <a:solidFill>
                  <a:schemeClr val="tx1">
                    <a:alpha val="99000"/>
                  </a:schemeClr>
                </a:solidFill>
              </a:rPr>
              <a:t>Default of 5 (up to 20)</a:t>
            </a:r>
            <a:endParaRPr lang="en-NZ" sz="1600" dirty="0"/>
          </a:p>
          <a:p>
            <a:pPr marL="0" indent="0">
              <a:buNone/>
            </a:pPr>
            <a:r>
              <a:rPr lang="en-NZ" sz="3199" dirty="0">
                <a:solidFill>
                  <a:schemeClr val="tx2">
                    <a:alpha val="99000"/>
                  </a:schemeClr>
                </a:solidFill>
              </a:rPr>
              <a:t>Fabric spreads role instances across Update Domains and Fault Domains</a:t>
            </a:r>
          </a:p>
        </p:txBody>
      </p:sp>
      <p:grpSp>
        <p:nvGrpSpPr>
          <p:cNvPr id="5" name="Group 4"/>
          <p:cNvGrpSpPr/>
          <p:nvPr/>
        </p:nvGrpSpPr>
        <p:grpSpPr>
          <a:xfrm>
            <a:off x="520703" y="1521676"/>
            <a:ext cx="4327397" cy="4327397"/>
            <a:chOff x="389436" y="1066800"/>
            <a:chExt cx="1371600" cy="1371600"/>
          </a:xfrm>
        </p:grpSpPr>
        <p:sp>
          <p:nvSpPr>
            <p:cNvPr id="4" name="Rectangle 3"/>
            <p:cNvSpPr/>
            <p:nvPr/>
          </p:nvSpPr>
          <p:spPr bwMode="auto">
            <a:xfrm>
              <a:off x="389436" y="1066800"/>
              <a:ext cx="1371600"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44" tIns="60944" rIns="60944" bIns="60944" numCol="1" spcCol="0" rtlCol="0" fromWordArt="0" anchor="ctr" anchorCtr="0" forceAA="0" compatLnSpc="1">
              <a:prstTxWarp prst="textNoShape">
                <a:avLst/>
              </a:prstTxWarp>
              <a:noAutofit/>
            </a:bodyPr>
            <a:lstStyle/>
            <a:p>
              <a:pPr algn="ctr" defTabSz="1218443" fontAlgn="base">
                <a:spcBef>
                  <a:spcPct val="0"/>
                </a:spcBef>
                <a:spcAft>
                  <a:spcPct val="0"/>
                </a:spcAft>
              </a:pPr>
              <a:endParaRPr lang="en-US" sz="3199" dirty="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11"/>
            <p:cNvSpPr>
              <a:spLocks noEditPoints="1"/>
            </p:cNvSpPr>
            <p:nvPr/>
          </p:nvSpPr>
          <p:spPr bwMode="black">
            <a:xfrm>
              <a:off x="674468" y="1361380"/>
              <a:ext cx="801535" cy="801118"/>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bg1"/>
            </a:solidFill>
            <a:ln>
              <a:noFill/>
            </a:ln>
          </p:spPr>
          <p:txBody>
            <a:bodyPr vert="horz" wrap="square" lIns="82292" tIns="41145" rIns="82292" bIns="41145" numCol="1" anchor="t" anchorCtr="0" compatLnSpc="1">
              <a:prstTxWarp prst="textNoShape">
                <a:avLst/>
              </a:prstTxWarp>
            </a:bodyPr>
            <a:lstStyle/>
            <a:p>
              <a:pPr defTabSz="1218683"/>
              <a:endParaRPr lang="en-US" sz="1600" dirty="0">
                <a:solidFill>
                  <a:srgbClr val="505050"/>
                </a:solidFill>
              </a:endParaRPr>
            </a:p>
          </p:txBody>
        </p:sp>
      </p:grpSp>
    </p:spTree>
    <p:extLst>
      <p:ext uri="{BB962C8B-B14F-4D97-AF65-F5344CB8AC3E}">
        <p14:creationId xmlns:p14="http://schemas.microsoft.com/office/powerpoint/2010/main" val="14792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20701" y="1492211"/>
            <a:ext cx="10987719" cy="4774503"/>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39" tIns="60939" rIns="60939" bIns="60939" numCol="1" spcCol="0" rtlCol="0" fromWordArt="0" anchor="ctr" anchorCtr="0" forceAA="0" compatLnSpc="1">
            <a:prstTxWarp prst="textNoShape">
              <a:avLst/>
            </a:prstTxWarp>
            <a:noAutofit/>
          </a:bodyPr>
          <a:lstStyle/>
          <a:p>
            <a:pPr algn="ctr" defTabSz="1218393" fontAlgn="base">
              <a:spcBef>
                <a:spcPct val="0"/>
              </a:spcBef>
              <a:spcAft>
                <a:spcPct val="0"/>
              </a:spcAft>
            </a:pPr>
            <a:endParaRPr lang="en-US" sz="3199"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custDataLst>
              <p:tags r:id="rId1"/>
            </p:custDataLst>
          </p:nvPr>
        </p:nvSpPr>
        <p:spPr bwMode="auto">
          <a:xfrm>
            <a:off x="7237983" y="1492211"/>
            <a:ext cx="2664373" cy="4774503"/>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t" anchorCtr="0" compatLnSpc="1">
            <a:prstTxWarp prst="textNoShape">
              <a:avLst/>
            </a:prstTxWarp>
          </a:bodyPr>
          <a:lstStyle/>
          <a:p>
            <a:pPr algn="ctr" defTabSz="1218490" fontAlgn="base">
              <a:spcBef>
                <a:spcPct val="0"/>
              </a:spcBef>
              <a:spcAft>
                <a:spcPct val="0"/>
              </a:spcAft>
            </a:pPr>
            <a:r>
              <a:rPr lang="en-US" sz="2133" dirty="0">
                <a:ln>
                  <a:solidFill>
                    <a:srgbClr val="FFFFFF">
                      <a:alpha val="0"/>
                    </a:srgbClr>
                  </a:solidFill>
                </a:ln>
                <a:solidFill>
                  <a:srgbClr val="5F5F5F">
                    <a:alpha val="99000"/>
                  </a:srgbClr>
                </a:solidFill>
              </a:rPr>
              <a:t>Fault Domain</a:t>
            </a:r>
          </a:p>
        </p:txBody>
      </p:sp>
      <p:sp>
        <p:nvSpPr>
          <p:cNvPr id="12" name="Rectangle 11"/>
          <p:cNvSpPr/>
          <p:nvPr>
            <p:custDataLst>
              <p:tags r:id="rId2"/>
            </p:custDataLst>
          </p:nvPr>
        </p:nvSpPr>
        <p:spPr bwMode="auto">
          <a:xfrm>
            <a:off x="7396690" y="1918234"/>
            <a:ext cx="2377439" cy="416071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709" rIns="91380" bIns="45691" numCol="1" spcCol="0" rtlCol="0" anchor="t" anchorCtr="0" compatLnSpc="1">
            <a:prstTxWarp prst="textNoShape">
              <a:avLst/>
            </a:prstTxWarp>
          </a:bodyPr>
          <a:lstStyle/>
          <a:p>
            <a:pPr algn="ctr" defTabSz="913566" fontAlgn="base">
              <a:spcBef>
                <a:spcPts val="1200"/>
              </a:spcBef>
              <a:spcAft>
                <a:spcPct val="0"/>
              </a:spcAft>
            </a:pPr>
            <a:r>
              <a:rPr lang="en-US" sz="2133" dirty="0">
                <a:ln>
                  <a:solidFill>
                    <a:srgbClr val="FFFFFF">
                      <a:alpha val="0"/>
                    </a:srgbClr>
                  </a:solidFill>
                </a:ln>
                <a:solidFill>
                  <a:srgbClr val="5F5F5F">
                    <a:alpha val="99000"/>
                  </a:srgbClr>
                </a:solidFill>
              </a:rPr>
              <a:t>Rack</a:t>
            </a:r>
            <a:endParaRPr lang="en-US" sz="1466" dirty="0">
              <a:ln>
                <a:solidFill>
                  <a:srgbClr val="FFFFFF">
                    <a:alpha val="0"/>
                  </a:srgbClr>
                </a:solidFill>
              </a:ln>
              <a:solidFill>
                <a:srgbClr val="5F5F5F">
                  <a:alpha val="99000"/>
                </a:srgbClr>
              </a:solidFill>
            </a:endParaRPr>
          </a:p>
        </p:txBody>
      </p:sp>
      <p:sp>
        <p:nvSpPr>
          <p:cNvPr id="31" name="Title 30"/>
          <p:cNvSpPr>
            <a:spLocks noGrp="1"/>
          </p:cNvSpPr>
          <p:nvPr>
            <p:ph type="title"/>
          </p:nvPr>
        </p:nvSpPr>
        <p:spPr/>
        <p:txBody>
          <a:bodyPr/>
          <a:lstStyle/>
          <a:p>
            <a:r>
              <a:rPr lang="en-NZ" sz="5400" dirty="0"/>
              <a:t>Fault and Update Domains</a:t>
            </a:r>
          </a:p>
        </p:txBody>
      </p:sp>
      <p:sp>
        <p:nvSpPr>
          <p:cNvPr id="3" name="Rectangle 2"/>
          <p:cNvSpPr/>
          <p:nvPr>
            <p:custDataLst>
              <p:tags r:id="rId3"/>
            </p:custDataLst>
          </p:nvPr>
        </p:nvSpPr>
        <p:spPr bwMode="auto">
          <a:xfrm>
            <a:off x="2252325" y="1492211"/>
            <a:ext cx="2664373" cy="4774503"/>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t" anchorCtr="0" compatLnSpc="1">
            <a:prstTxWarp prst="textNoShape">
              <a:avLst/>
            </a:prstTxWarp>
          </a:bodyPr>
          <a:lstStyle/>
          <a:p>
            <a:pPr algn="ctr" defTabSz="1218490" fontAlgn="base">
              <a:spcBef>
                <a:spcPct val="0"/>
              </a:spcBef>
              <a:spcAft>
                <a:spcPct val="0"/>
              </a:spcAft>
            </a:pPr>
            <a:r>
              <a:rPr lang="en-US" sz="2133" dirty="0">
                <a:ln>
                  <a:solidFill>
                    <a:srgbClr val="FFFFFF">
                      <a:alpha val="0"/>
                    </a:srgbClr>
                  </a:solidFill>
                </a:ln>
                <a:solidFill>
                  <a:srgbClr val="5F5F5F">
                    <a:alpha val="99000"/>
                  </a:srgbClr>
                </a:solidFill>
              </a:rPr>
              <a:t>Fault Domain</a:t>
            </a:r>
          </a:p>
        </p:txBody>
      </p:sp>
      <p:sp>
        <p:nvSpPr>
          <p:cNvPr id="4" name="Rectangle 3"/>
          <p:cNvSpPr/>
          <p:nvPr>
            <p:custDataLst>
              <p:tags r:id="rId4"/>
            </p:custDataLst>
          </p:nvPr>
        </p:nvSpPr>
        <p:spPr bwMode="auto">
          <a:xfrm>
            <a:off x="2411032" y="1918234"/>
            <a:ext cx="2377439" cy="416071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709" rIns="91380" bIns="45691" numCol="1" spcCol="0" rtlCol="0" anchor="t" anchorCtr="0" compatLnSpc="1">
            <a:prstTxWarp prst="textNoShape">
              <a:avLst/>
            </a:prstTxWarp>
          </a:bodyPr>
          <a:lstStyle/>
          <a:p>
            <a:pPr algn="ctr" defTabSz="913566" fontAlgn="base">
              <a:spcBef>
                <a:spcPts val="1200"/>
              </a:spcBef>
              <a:spcAft>
                <a:spcPct val="0"/>
              </a:spcAft>
            </a:pPr>
            <a:r>
              <a:rPr lang="en-US" sz="2133" dirty="0">
                <a:ln>
                  <a:solidFill>
                    <a:srgbClr val="FFFFFF">
                      <a:alpha val="0"/>
                    </a:srgbClr>
                  </a:solidFill>
                </a:ln>
                <a:solidFill>
                  <a:srgbClr val="5F5F5F">
                    <a:alpha val="99000"/>
                  </a:srgbClr>
                </a:solidFill>
              </a:rPr>
              <a:t>Rack</a:t>
            </a:r>
            <a:endParaRPr lang="en-US" sz="1466" dirty="0">
              <a:ln>
                <a:solidFill>
                  <a:srgbClr val="FFFFFF">
                    <a:alpha val="0"/>
                  </a:srgbClr>
                </a:solidFill>
              </a:ln>
              <a:solidFill>
                <a:srgbClr val="5F5F5F">
                  <a:alpha val="99000"/>
                </a:srgbClr>
              </a:solidFill>
            </a:endParaRPr>
          </a:p>
        </p:txBody>
      </p:sp>
      <p:sp>
        <p:nvSpPr>
          <p:cNvPr id="5" name="Rectangle 4"/>
          <p:cNvSpPr/>
          <p:nvPr>
            <p:custDataLst>
              <p:tags r:id="rId5"/>
            </p:custDataLst>
          </p:nvPr>
        </p:nvSpPr>
        <p:spPr bwMode="auto">
          <a:xfrm>
            <a:off x="2578672" y="2399489"/>
            <a:ext cx="6997336" cy="16469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t" anchorCtr="0" compatLnSpc="1">
            <a:prstTxWarp prst="textNoShape">
              <a:avLst/>
            </a:prstTxWarp>
          </a:bodyPr>
          <a:lstStyle/>
          <a:p>
            <a:pPr algn="ctr" defTabSz="913878" fontAlgn="base">
              <a:spcBef>
                <a:spcPct val="0"/>
              </a:spcBef>
              <a:spcAft>
                <a:spcPct val="0"/>
              </a:spcAft>
            </a:pPr>
            <a:r>
              <a:rPr lang="en-US" sz="2133" dirty="0">
                <a:ln>
                  <a:solidFill>
                    <a:srgbClr val="FFFFFF">
                      <a:alpha val="0"/>
                    </a:srgbClr>
                  </a:solidFill>
                </a:ln>
                <a:solidFill>
                  <a:srgbClr val="FFFFFF">
                    <a:alpha val="99000"/>
                  </a:srgbClr>
                </a:solidFill>
              </a:rPr>
              <a:t>Web Role</a:t>
            </a:r>
          </a:p>
        </p:txBody>
      </p:sp>
      <p:sp>
        <p:nvSpPr>
          <p:cNvPr id="6" name="Rectangle 5"/>
          <p:cNvSpPr/>
          <p:nvPr>
            <p:custDataLst>
              <p:tags r:id="rId6"/>
            </p:custDataLst>
          </p:nvPr>
        </p:nvSpPr>
        <p:spPr bwMode="auto">
          <a:xfrm>
            <a:off x="2852990" y="2850206"/>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7" name="Rectangle 6"/>
          <p:cNvSpPr/>
          <p:nvPr>
            <p:custDataLst>
              <p:tags r:id="rId7"/>
            </p:custDataLst>
          </p:nvPr>
        </p:nvSpPr>
        <p:spPr bwMode="auto">
          <a:xfrm>
            <a:off x="2852990" y="3473720"/>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8" name="Rectangle 7"/>
          <p:cNvSpPr/>
          <p:nvPr>
            <p:custDataLst>
              <p:tags r:id="rId8"/>
            </p:custDataLst>
          </p:nvPr>
        </p:nvSpPr>
        <p:spPr bwMode="auto">
          <a:xfrm>
            <a:off x="2592067" y="4255996"/>
            <a:ext cx="6997336" cy="164695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t" anchorCtr="0" compatLnSpc="1">
            <a:prstTxWarp prst="textNoShape">
              <a:avLst/>
            </a:prstTxWarp>
          </a:bodyPr>
          <a:lstStyle/>
          <a:p>
            <a:pPr algn="ctr" defTabSz="913878" fontAlgn="base">
              <a:spcBef>
                <a:spcPct val="0"/>
              </a:spcBef>
              <a:spcAft>
                <a:spcPct val="0"/>
              </a:spcAft>
            </a:pPr>
            <a:r>
              <a:rPr lang="en-US" sz="2133" dirty="0">
                <a:ln>
                  <a:solidFill>
                    <a:srgbClr val="FFFFFF">
                      <a:alpha val="0"/>
                    </a:srgbClr>
                  </a:solidFill>
                </a:ln>
                <a:solidFill>
                  <a:srgbClr val="FFFFFF"/>
                </a:solidFill>
              </a:rPr>
              <a:t>Worker Role</a:t>
            </a:r>
          </a:p>
        </p:txBody>
      </p:sp>
      <p:sp>
        <p:nvSpPr>
          <p:cNvPr id="9" name="Rectangle 8"/>
          <p:cNvSpPr/>
          <p:nvPr>
            <p:custDataLst>
              <p:tags r:id="rId9"/>
            </p:custDataLst>
          </p:nvPr>
        </p:nvSpPr>
        <p:spPr bwMode="auto">
          <a:xfrm>
            <a:off x="2852990" y="4706713"/>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0" name="Rectangle 9"/>
          <p:cNvSpPr/>
          <p:nvPr>
            <p:custDataLst>
              <p:tags r:id="rId10"/>
            </p:custDataLst>
          </p:nvPr>
        </p:nvSpPr>
        <p:spPr bwMode="auto">
          <a:xfrm>
            <a:off x="2852990" y="5330228"/>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4" name="Rectangle 13"/>
          <p:cNvSpPr/>
          <p:nvPr>
            <p:custDataLst>
              <p:tags r:id="rId11"/>
            </p:custDataLst>
          </p:nvPr>
        </p:nvSpPr>
        <p:spPr bwMode="auto">
          <a:xfrm>
            <a:off x="7838648" y="2839495"/>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5" name="Rectangle 14"/>
          <p:cNvSpPr/>
          <p:nvPr>
            <p:custDataLst>
              <p:tags r:id="rId12"/>
            </p:custDataLst>
          </p:nvPr>
        </p:nvSpPr>
        <p:spPr bwMode="auto">
          <a:xfrm>
            <a:off x="7838648" y="3473720"/>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7" name="Rectangle 16"/>
          <p:cNvSpPr/>
          <p:nvPr>
            <p:custDataLst>
              <p:tags r:id="rId13"/>
            </p:custDataLst>
          </p:nvPr>
        </p:nvSpPr>
        <p:spPr bwMode="auto">
          <a:xfrm>
            <a:off x="7838648" y="4706713"/>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8" name="Rectangle 17"/>
          <p:cNvSpPr/>
          <p:nvPr>
            <p:custDataLst>
              <p:tags r:id="rId14"/>
            </p:custDataLst>
          </p:nvPr>
        </p:nvSpPr>
        <p:spPr bwMode="auto">
          <a:xfrm>
            <a:off x="7838648" y="5330228"/>
            <a:ext cx="1463040" cy="42593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r>
              <a:rPr lang="en-NZ" sz="1466" b="1" dirty="0">
                <a:ln>
                  <a:solidFill>
                    <a:srgbClr val="FFFFFF">
                      <a:alpha val="0"/>
                    </a:srgbClr>
                  </a:solidFill>
                </a:ln>
                <a:solidFill>
                  <a:srgbClr val="5F5F5F">
                    <a:alpha val="99000"/>
                  </a:srgbClr>
                </a:solidFill>
              </a:rPr>
              <a:t>INSTANCE</a:t>
            </a:r>
          </a:p>
        </p:txBody>
      </p:sp>
      <p:sp>
        <p:nvSpPr>
          <p:cNvPr id="19" name="Rectangle 18"/>
          <p:cNvSpPr/>
          <p:nvPr>
            <p:custDataLst>
              <p:tags r:id="rId15"/>
            </p:custDataLst>
          </p:nvPr>
        </p:nvSpPr>
        <p:spPr bwMode="auto">
          <a:xfrm>
            <a:off x="2683133" y="2739538"/>
            <a:ext cx="1759431" cy="1248453"/>
          </a:xfrm>
          <a:prstGeom prst="rect">
            <a:avLst/>
          </a:prstGeom>
          <a:noFill/>
          <a:ln w="1905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endParaRPr lang="en-US" sz="2000" dirty="0">
              <a:ln>
                <a:solidFill>
                  <a:srgbClr val="FFFFFF">
                    <a:alpha val="0"/>
                  </a:srgbClr>
                </a:solidFill>
              </a:ln>
              <a:solidFill>
                <a:srgbClr val="292929">
                  <a:alpha val="99000"/>
                </a:srgbClr>
              </a:solidFill>
            </a:endParaRPr>
          </a:p>
        </p:txBody>
      </p:sp>
      <p:sp>
        <p:nvSpPr>
          <p:cNvPr id="21" name="Rectangle 20"/>
          <p:cNvSpPr/>
          <p:nvPr>
            <p:custDataLst>
              <p:tags r:id="rId16"/>
            </p:custDataLst>
          </p:nvPr>
        </p:nvSpPr>
        <p:spPr bwMode="auto">
          <a:xfrm>
            <a:off x="2683133" y="4622048"/>
            <a:ext cx="1759431" cy="1227904"/>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endParaRPr lang="en-US" sz="2000" dirty="0">
              <a:ln>
                <a:solidFill>
                  <a:srgbClr val="FFFFFF">
                    <a:alpha val="0"/>
                  </a:srgbClr>
                </a:solidFill>
              </a:ln>
              <a:solidFill>
                <a:srgbClr val="292929">
                  <a:alpha val="99000"/>
                </a:srgbClr>
              </a:solidFill>
            </a:endParaRPr>
          </a:p>
        </p:txBody>
      </p:sp>
      <p:sp>
        <p:nvSpPr>
          <p:cNvPr id="24" name="Rectangle 23"/>
          <p:cNvSpPr/>
          <p:nvPr>
            <p:custDataLst>
              <p:tags r:id="rId17"/>
            </p:custDataLst>
          </p:nvPr>
        </p:nvSpPr>
        <p:spPr bwMode="auto">
          <a:xfrm>
            <a:off x="7690456" y="4622048"/>
            <a:ext cx="1759431" cy="1227904"/>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endParaRPr lang="en-US" sz="2000" dirty="0">
              <a:ln>
                <a:solidFill>
                  <a:srgbClr val="FFFFFF">
                    <a:alpha val="0"/>
                  </a:srgbClr>
                </a:solidFill>
              </a:ln>
              <a:solidFill>
                <a:srgbClr val="292929">
                  <a:alpha val="99000"/>
                </a:srgbClr>
              </a:solidFill>
            </a:endParaRPr>
          </a:p>
        </p:txBody>
      </p:sp>
      <p:sp>
        <p:nvSpPr>
          <p:cNvPr id="25" name="Rectangle 24"/>
          <p:cNvSpPr/>
          <p:nvPr>
            <p:custDataLst>
              <p:tags r:id="rId18"/>
            </p:custDataLst>
          </p:nvPr>
        </p:nvSpPr>
        <p:spPr bwMode="auto">
          <a:xfrm>
            <a:off x="7681623" y="2739538"/>
            <a:ext cx="1759431" cy="1248453"/>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8" fontAlgn="base">
              <a:spcBef>
                <a:spcPct val="0"/>
              </a:spcBef>
              <a:spcAft>
                <a:spcPct val="0"/>
              </a:spcAft>
            </a:pPr>
            <a:endParaRPr lang="en-US" sz="2000" dirty="0">
              <a:ln>
                <a:solidFill>
                  <a:srgbClr val="FFFFFF">
                    <a:alpha val="0"/>
                  </a:srgbClr>
                </a:solidFill>
              </a:ln>
              <a:solidFill>
                <a:srgbClr val="292929">
                  <a:alpha val="99000"/>
                </a:srgbClr>
              </a:solidFill>
            </a:endParaRPr>
          </a:p>
        </p:txBody>
      </p:sp>
      <p:sp>
        <p:nvSpPr>
          <p:cNvPr id="2" name="TextBox 1"/>
          <p:cNvSpPr txBox="1"/>
          <p:nvPr/>
        </p:nvSpPr>
        <p:spPr>
          <a:xfrm>
            <a:off x="3202758" y="2422944"/>
            <a:ext cx="514243" cy="246221"/>
          </a:xfrm>
          <a:prstGeom prst="rect">
            <a:avLst/>
          </a:prstGeom>
          <a:noFill/>
        </p:spPr>
        <p:txBody>
          <a:bodyPr wrap="none" lIns="0" tIns="0" rIns="0" bIns="0" rtlCol="0">
            <a:spAutoFit/>
          </a:bodyPr>
          <a:lstStyle/>
          <a:p>
            <a:pPr defTabSz="1218490"/>
            <a:r>
              <a:rPr lang="en-US" sz="1600" spc="-93" dirty="0">
                <a:gradFill>
                  <a:gsLst>
                    <a:gs pos="2917">
                      <a:srgbClr val="292929"/>
                    </a:gs>
                    <a:gs pos="30000">
                      <a:srgbClr val="292929"/>
                    </a:gs>
                  </a:gsLst>
                  <a:lin ang="5400000" scaled="0"/>
                </a:gradFill>
              </a:rPr>
              <a:t>UD #1</a:t>
            </a:r>
          </a:p>
        </p:txBody>
      </p:sp>
      <p:sp>
        <p:nvSpPr>
          <p:cNvPr id="26" name="TextBox 25"/>
          <p:cNvSpPr txBox="1"/>
          <p:nvPr/>
        </p:nvSpPr>
        <p:spPr>
          <a:xfrm>
            <a:off x="3202758" y="4308993"/>
            <a:ext cx="514243" cy="246221"/>
          </a:xfrm>
          <a:prstGeom prst="rect">
            <a:avLst/>
          </a:prstGeom>
          <a:noFill/>
        </p:spPr>
        <p:txBody>
          <a:bodyPr wrap="none" lIns="0" tIns="0" rIns="0" bIns="0" rtlCol="0">
            <a:spAutoFit/>
          </a:bodyPr>
          <a:lstStyle/>
          <a:p>
            <a:pPr defTabSz="1218490"/>
            <a:r>
              <a:rPr lang="en-US" sz="1600" spc="-93" dirty="0">
                <a:gradFill>
                  <a:gsLst>
                    <a:gs pos="2917">
                      <a:srgbClr val="292929"/>
                    </a:gs>
                    <a:gs pos="30000">
                      <a:srgbClr val="292929"/>
                    </a:gs>
                  </a:gsLst>
                  <a:lin ang="5400000" scaled="0"/>
                </a:gradFill>
              </a:rPr>
              <a:t>UD #1</a:t>
            </a:r>
          </a:p>
        </p:txBody>
      </p:sp>
      <p:sp>
        <p:nvSpPr>
          <p:cNvPr id="27" name="TextBox 26"/>
          <p:cNvSpPr txBox="1"/>
          <p:nvPr/>
        </p:nvSpPr>
        <p:spPr>
          <a:xfrm>
            <a:off x="8304921" y="2441403"/>
            <a:ext cx="514243" cy="246221"/>
          </a:xfrm>
          <a:prstGeom prst="rect">
            <a:avLst/>
          </a:prstGeom>
          <a:noFill/>
        </p:spPr>
        <p:txBody>
          <a:bodyPr wrap="none" lIns="0" tIns="0" rIns="0" bIns="0" rtlCol="0">
            <a:spAutoFit/>
          </a:bodyPr>
          <a:lstStyle/>
          <a:p>
            <a:pPr defTabSz="1218490"/>
            <a:r>
              <a:rPr lang="en-US" sz="1600" spc="-93" dirty="0">
                <a:gradFill>
                  <a:gsLst>
                    <a:gs pos="2917">
                      <a:srgbClr val="292929"/>
                    </a:gs>
                    <a:gs pos="30000">
                      <a:srgbClr val="292929"/>
                    </a:gs>
                  </a:gsLst>
                  <a:lin ang="5400000" scaled="0"/>
                </a:gradFill>
              </a:rPr>
              <a:t>UD #2</a:t>
            </a:r>
          </a:p>
        </p:txBody>
      </p:sp>
      <p:sp>
        <p:nvSpPr>
          <p:cNvPr id="28" name="TextBox 27"/>
          <p:cNvSpPr txBox="1"/>
          <p:nvPr/>
        </p:nvSpPr>
        <p:spPr>
          <a:xfrm>
            <a:off x="8304921" y="4308993"/>
            <a:ext cx="514243" cy="246221"/>
          </a:xfrm>
          <a:prstGeom prst="rect">
            <a:avLst/>
          </a:prstGeom>
          <a:noFill/>
        </p:spPr>
        <p:txBody>
          <a:bodyPr wrap="none" lIns="0" tIns="0" rIns="0" bIns="0" rtlCol="0">
            <a:spAutoFit/>
          </a:bodyPr>
          <a:lstStyle/>
          <a:p>
            <a:pPr defTabSz="1218490"/>
            <a:r>
              <a:rPr lang="en-US" sz="1600" spc="-93" dirty="0">
                <a:gradFill>
                  <a:gsLst>
                    <a:gs pos="2917">
                      <a:srgbClr val="292929"/>
                    </a:gs>
                    <a:gs pos="30000">
                      <a:srgbClr val="292929"/>
                    </a:gs>
                  </a:gsLst>
                  <a:lin ang="5400000" scaled="0"/>
                </a:gradFill>
              </a:rPr>
              <a:t>UD #2</a:t>
            </a:r>
          </a:p>
        </p:txBody>
      </p:sp>
    </p:spTree>
    <p:extLst>
      <p:ext uri="{BB962C8B-B14F-4D97-AF65-F5344CB8AC3E}">
        <p14:creationId xmlns:p14="http://schemas.microsoft.com/office/powerpoint/2010/main" val="15890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4" grpId="0" animBg="1"/>
      <p:bldP spid="19" grpId="0" animBg="1"/>
      <p:bldP spid="21" grpId="0" animBg="1"/>
      <p:bldP spid="24" grpId="0" animBg="1"/>
      <p:bldP spid="25" grpId="0" animBg="1"/>
      <p:bldP spid="2"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NZ" sz="5400" dirty="0"/>
              <a:t>Virtual Machine Availability Sets</a:t>
            </a:r>
            <a:r>
              <a:rPr lang="en-NZ" dirty="0" smtClean="0"/>
              <a:t/>
            </a:r>
            <a:br>
              <a:rPr lang="en-NZ" dirty="0" smtClean="0"/>
            </a:br>
            <a:r>
              <a:rPr lang="en-US" sz="3999" dirty="0">
                <a:solidFill>
                  <a:schemeClr val="tx2">
                    <a:alpha val="99000"/>
                  </a:schemeClr>
                </a:solidFill>
              </a:rPr>
              <a:t>Update Domains are honored by host OS updates</a:t>
            </a:r>
            <a:endParaRPr lang="en-NZ" sz="3999" dirty="0">
              <a:solidFill>
                <a:schemeClr val="tx2">
                  <a:alpha val="99000"/>
                </a:schemeClr>
              </a:solidFill>
            </a:endParaRPr>
          </a:p>
        </p:txBody>
      </p:sp>
      <p:sp>
        <p:nvSpPr>
          <p:cNvPr id="3" name="Rectangle 2"/>
          <p:cNvSpPr/>
          <p:nvPr>
            <p:custDataLst>
              <p:tags r:id="rId1"/>
            </p:custDataLst>
          </p:nvPr>
        </p:nvSpPr>
        <p:spPr bwMode="auto">
          <a:xfrm>
            <a:off x="2252325" y="1905924"/>
            <a:ext cx="2664373" cy="4727181"/>
          </a:xfrm>
          <a:prstGeom prst="rect">
            <a:avLst/>
          </a:prstGeom>
          <a:solidFill>
            <a:schemeClr val="bg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1218683" fontAlgn="base">
              <a:spcBef>
                <a:spcPct val="0"/>
              </a:spcBef>
              <a:spcAft>
                <a:spcPct val="0"/>
              </a:spcAft>
            </a:pPr>
            <a:r>
              <a:rPr lang="en-US" sz="3199" dirty="0">
                <a:ln>
                  <a:solidFill>
                    <a:srgbClr val="FFFFFF">
                      <a:alpha val="0"/>
                    </a:srgbClr>
                  </a:solidFill>
                </a:ln>
                <a:solidFill>
                  <a:srgbClr val="595959"/>
                </a:solidFill>
                <a:latin typeface="Segoe UI Light" pitchFamily="34" charset="0"/>
              </a:rPr>
              <a:t>Fault Domain</a:t>
            </a:r>
          </a:p>
        </p:txBody>
      </p:sp>
      <p:sp>
        <p:nvSpPr>
          <p:cNvPr id="4" name="Rectangle 3"/>
          <p:cNvSpPr/>
          <p:nvPr>
            <p:custDataLst>
              <p:tags r:id="rId2"/>
            </p:custDataLst>
          </p:nvPr>
        </p:nvSpPr>
        <p:spPr bwMode="auto">
          <a:xfrm>
            <a:off x="2411032" y="2379046"/>
            <a:ext cx="2377439" cy="416071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64" tIns="45701" rIns="91364" bIns="45683" numCol="1" spcCol="0" rtlCol="0" anchor="t" anchorCtr="0" compatLnSpc="1">
            <a:prstTxWarp prst="textNoShape">
              <a:avLst/>
            </a:prstTxWarp>
          </a:bodyPr>
          <a:lstStyle/>
          <a:p>
            <a:pPr algn="ctr" defTabSz="913414" fontAlgn="base">
              <a:spcBef>
                <a:spcPts val="1200"/>
              </a:spcBef>
              <a:spcAft>
                <a:spcPct val="0"/>
              </a:spcAft>
            </a:pPr>
            <a:r>
              <a:rPr lang="en-US" sz="3199" dirty="0">
                <a:ln>
                  <a:solidFill>
                    <a:srgbClr val="FFFFFF">
                      <a:alpha val="0"/>
                    </a:srgbClr>
                  </a:solidFill>
                </a:ln>
                <a:solidFill>
                  <a:srgbClr val="595959"/>
                </a:solidFill>
              </a:rPr>
              <a:t>Rack</a:t>
            </a:r>
            <a:endParaRPr lang="en-US" sz="1466" dirty="0">
              <a:ln>
                <a:solidFill>
                  <a:srgbClr val="FFFFFF">
                    <a:alpha val="0"/>
                  </a:srgbClr>
                </a:solidFill>
              </a:ln>
              <a:solidFill>
                <a:srgbClr val="595959"/>
              </a:solidFill>
            </a:endParaRPr>
          </a:p>
        </p:txBody>
      </p:sp>
      <p:sp>
        <p:nvSpPr>
          <p:cNvPr id="11" name="Rectangle 10"/>
          <p:cNvSpPr/>
          <p:nvPr>
            <p:custDataLst>
              <p:tags r:id="rId3"/>
            </p:custDataLst>
          </p:nvPr>
        </p:nvSpPr>
        <p:spPr bwMode="auto">
          <a:xfrm>
            <a:off x="7237983" y="1905924"/>
            <a:ext cx="2664373" cy="4727181"/>
          </a:xfrm>
          <a:prstGeom prst="rect">
            <a:avLst/>
          </a:prstGeom>
          <a:solidFill>
            <a:schemeClr val="bg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1218683" fontAlgn="base">
              <a:spcBef>
                <a:spcPct val="0"/>
              </a:spcBef>
              <a:spcAft>
                <a:spcPct val="0"/>
              </a:spcAft>
            </a:pPr>
            <a:r>
              <a:rPr lang="en-US" sz="3199" dirty="0">
                <a:ln>
                  <a:solidFill>
                    <a:srgbClr val="FFFFFF">
                      <a:alpha val="0"/>
                    </a:srgbClr>
                  </a:solidFill>
                </a:ln>
                <a:solidFill>
                  <a:srgbClr val="595959"/>
                </a:solidFill>
                <a:latin typeface="Segoe UI Light" pitchFamily="34" charset="0"/>
              </a:rPr>
              <a:t>Fault Domain</a:t>
            </a:r>
          </a:p>
        </p:txBody>
      </p:sp>
      <p:sp>
        <p:nvSpPr>
          <p:cNvPr id="12" name="Rectangle 11"/>
          <p:cNvSpPr/>
          <p:nvPr>
            <p:custDataLst>
              <p:tags r:id="rId4"/>
            </p:custDataLst>
          </p:nvPr>
        </p:nvSpPr>
        <p:spPr bwMode="auto">
          <a:xfrm>
            <a:off x="7396690" y="2379046"/>
            <a:ext cx="2377439" cy="416071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64" tIns="45701" rIns="91364" bIns="45683" numCol="1" spcCol="0" rtlCol="0" anchor="t" anchorCtr="0" compatLnSpc="1">
            <a:prstTxWarp prst="textNoShape">
              <a:avLst/>
            </a:prstTxWarp>
          </a:bodyPr>
          <a:lstStyle/>
          <a:p>
            <a:pPr algn="ctr" defTabSz="913414" fontAlgn="base">
              <a:spcBef>
                <a:spcPts val="1200"/>
              </a:spcBef>
              <a:spcAft>
                <a:spcPct val="0"/>
              </a:spcAft>
            </a:pPr>
            <a:r>
              <a:rPr lang="en-US" sz="3199" dirty="0">
                <a:ln>
                  <a:solidFill>
                    <a:srgbClr val="FFFFFF">
                      <a:alpha val="0"/>
                    </a:srgbClr>
                  </a:solidFill>
                </a:ln>
                <a:solidFill>
                  <a:srgbClr val="595959"/>
                </a:solidFill>
              </a:rPr>
              <a:t>Rack</a:t>
            </a:r>
            <a:endParaRPr lang="en-US" sz="1466" dirty="0">
              <a:ln>
                <a:solidFill>
                  <a:srgbClr val="FFFFFF">
                    <a:alpha val="0"/>
                  </a:srgbClr>
                </a:solidFill>
              </a:ln>
              <a:solidFill>
                <a:srgbClr val="595959"/>
              </a:solidFill>
            </a:endParaRPr>
          </a:p>
        </p:txBody>
      </p:sp>
      <p:sp>
        <p:nvSpPr>
          <p:cNvPr id="19" name="Rectangle 18"/>
          <p:cNvSpPr/>
          <p:nvPr>
            <p:custDataLst>
              <p:tags r:id="rId5"/>
            </p:custDataLst>
          </p:nvPr>
        </p:nvSpPr>
        <p:spPr bwMode="auto">
          <a:xfrm>
            <a:off x="2333911" y="2860304"/>
            <a:ext cx="7502142" cy="1599098"/>
          </a:xfrm>
          <a:prstGeom prst="rect">
            <a:avLst/>
          </a:prstGeom>
          <a:solidFill>
            <a:schemeClr val="accent2">
              <a:lumMod val="60000"/>
              <a:lumOff val="40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26" fontAlgn="base">
              <a:spcBef>
                <a:spcPct val="0"/>
              </a:spcBef>
              <a:spcAft>
                <a:spcPct val="0"/>
              </a:spcAft>
            </a:pPr>
            <a:r>
              <a:rPr lang="en-US" sz="2000" dirty="0">
                <a:ln>
                  <a:solidFill>
                    <a:srgbClr val="FFFFFF">
                      <a:alpha val="0"/>
                    </a:srgbClr>
                  </a:solidFill>
                </a:ln>
                <a:solidFill>
                  <a:srgbClr val="FFFFFF"/>
                </a:solidFill>
              </a:rPr>
              <a:t>Availability Set</a:t>
            </a:r>
          </a:p>
        </p:txBody>
      </p:sp>
      <p:sp>
        <p:nvSpPr>
          <p:cNvPr id="21" name="Rectangle 20"/>
          <p:cNvSpPr/>
          <p:nvPr>
            <p:custDataLst>
              <p:tags r:id="rId6"/>
            </p:custDataLst>
          </p:nvPr>
        </p:nvSpPr>
        <p:spPr bwMode="auto">
          <a:xfrm>
            <a:off x="2333911" y="4716808"/>
            <a:ext cx="7502142" cy="1646950"/>
          </a:xfrm>
          <a:prstGeom prst="rect">
            <a:avLst/>
          </a:prstGeom>
          <a:solidFill>
            <a:schemeClr val="accent4">
              <a:lumMod val="75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26" fontAlgn="base">
              <a:spcBef>
                <a:spcPct val="0"/>
              </a:spcBef>
              <a:spcAft>
                <a:spcPct val="0"/>
              </a:spcAft>
            </a:pPr>
            <a:r>
              <a:rPr lang="en-US" sz="2000" dirty="0">
                <a:ln>
                  <a:solidFill>
                    <a:srgbClr val="FFFFFF">
                      <a:alpha val="0"/>
                    </a:srgbClr>
                  </a:solidFill>
                </a:ln>
                <a:solidFill>
                  <a:srgbClr val="FFFFFF"/>
                </a:solidFill>
              </a:rPr>
              <a:t>Availability Set</a:t>
            </a:r>
          </a:p>
        </p:txBody>
      </p:sp>
      <p:sp>
        <p:nvSpPr>
          <p:cNvPr id="5" name="Rectangle 4"/>
          <p:cNvSpPr/>
          <p:nvPr>
            <p:custDataLst>
              <p:tags r:id="rId7"/>
            </p:custDataLst>
          </p:nvPr>
        </p:nvSpPr>
        <p:spPr bwMode="auto">
          <a:xfrm>
            <a:off x="2578672" y="2860300"/>
            <a:ext cx="2011680" cy="16469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913726" fontAlgn="base">
              <a:spcBef>
                <a:spcPct val="0"/>
              </a:spcBef>
              <a:spcAft>
                <a:spcPct val="0"/>
              </a:spcAft>
            </a:pPr>
            <a:r>
              <a:rPr lang="en-US" sz="1866" dirty="0">
                <a:ln>
                  <a:solidFill>
                    <a:srgbClr val="FFFFFF">
                      <a:alpha val="0"/>
                    </a:srgbClr>
                  </a:solidFill>
                </a:ln>
                <a:solidFill>
                  <a:srgbClr val="FFFFFF"/>
                </a:solidFill>
              </a:rPr>
              <a:t>Virtual Machine</a:t>
            </a:r>
          </a:p>
        </p:txBody>
      </p:sp>
      <p:sp>
        <p:nvSpPr>
          <p:cNvPr id="8" name="Rectangle 7"/>
          <p:cNvSpPr/>
          <p:nvPr>
            <p:custDataLst>
              <p:tags r:id="rId8"/>
            </p:custDataLst>
          </p:nvPr>
        </p:nvSpPr>
        <p:spPr bwMode="auto">
          <a:xfrm>
            <a:off x="2578672" y="4716808"/>
            <a:ext cx="2011680" cy="164695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913726" fontAlgn="base">
              <a:spcBef>
                <a:spcPct val="0"/>
              </a:spcBef>
              <a:spcAft>
                <a:spcPct val="0"/>
              </a:spcAft>
            </a:pPr>
            <a:r>
              <a:rPr lang="en-US" sz="1866" dirty="0">
                <a:ln>
                  <a:solidFill>
                    <a:srgbClr val="FFFFFF">
                      <a:alpha val="0"/>
                    </a:srgbClr>
                  </a:solidFill>
                </a:ln>
                <a:solidFill>
                  <a:srgbClr val="FFFFFF"/>
                </a:solidFill>
              </a:rPr>
              <a:t>Virtual Machine</a:t>
            </a:r>
          </a:p>
        </p:txBody>
      </p:sp>
      <p:sp>
        <p:nvSpPr>
          <p:cNvPr id="13" name="Rectangle 12"/>
          <p:cNvSpPr/>
          <p:nvPr>
            <p:custDataLst>
              <p:tags r:id="rId9"/>
            </p:custDataLst>
          </p:nvPr>
        </p:nvSpPr>
        <p:spPr bwMode="auto">
          <a:xfrm>
            <a:off x="7564328" y="2860300"/>
            <a:ext cx="2011680" cy="16469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913726" fontAlgn="base">
              <a:spcBef>
                <a:spcPct val="0"/>
              </a:spcBef>
              <a:spcAft>
                <a:spcPct val="0"/>
              </a:spcAft>
            </a:pPr>
            <a:r>
              <a:rPr lang="en-US" sz="1866" dirty="0">
                <a:ln>
                  <a:solidFill>
                    <a:srgbClr val="FFFFFF">
                      <a:alpha val="0"/>
                    </a:srgbClr>
                  </a:solidFill>
                </a:ln>
                <a:solidFill>
                  <a:srgbClr val="FFFFFF"/>
                </a:solidFill>
              </a:rPr>
              <a:t>Virtual Machine</a:t>
            </a:r>
          </a:p>
        </p:txBody>
      </p:sp>
      <p:sp>
        <p:nvSpPr>
          <p:cNvPr id="16" name="Rectangle 15"/>
          <p:cNvSpPr/>
          <p:nvPr>
            <p:custDataLst>
              <p:tags r:id="rId10"/>
            </p:custDataLst>
          </p:nvPr>
        </p:nvSpPr>
        <p:spPr bwMode="auto">
          <a:xfrm>
            <a:off x="7564328" y="4716808"/>
            <a:ext cx="2011680" cy="164695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t" anchorCtr="0" compatLnSpc="1">
            <a:prstTxWarp prst="textNoShape">
              <a:avLst/>
            </a:prstTxWarp>
          </a:bodyPr>
          <a:lstStyle/>
          <a:p>
            <a:pPr algn="ctr" defTabSz="913726" fontAlgn="base">
              <a:spcBef>
                <a:spcPct val="0"/>
              </a:spcBef>
              <a:spcAft>
                <a:spcPct val="0"/>
              </a:spcAft>
            </a:pPr>
            <a:r>
              <a:rPr lang="en-US" sz="1866" dirty="0">
                <a:ln>
                  <a:solidFill>
                    <a:srgbClr val="FFFFFF">
                      <a:alpha val="0"/>
                    </a:srgbClr>
                  </a:solidFill>
                </a:ln>
                <a:solidFill>
                  <a:srgbClr val="FFFFFF"/>
                </a:solidFill>
              </a:rPr>
              <a:t>Virtual Machine</a:t>
            </a:r>
          </a:p>
        </p:txBody>
      </p:sp>
      <p:sp>
        <p:nvSpPr>
          <p:cNvPr id="6" name="Rectangle 5"/>
          <p:cNvSpPr/>
          <p:nvPr>
            <p:custDataLst>
              <p:tags r:id="rId11"/>
            </p:custDataLst>
          </p:nvPr>
        </p:nvSpPr>
        <p:spPr bwMode="auto">
          <a:xfrm>
            <a:off x="2852990" y="3311025"/>
            <a:ext cx="1463040" cy="100570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65714" tIns="91428" rIns="91396" bIns="45699" numCol="1" rtlCol="0" anchor="ctr" anchorCtr="0" compatLnSpc="1">
            <a:prstTxWarp prst="textNoShape">
              <a:avLst/>
            </a:prstTxWarp>
          </a:bodyPr>
          <a:lstStyle/>
          <a:p>
            <a:pPr algn="ctr" defTabSz="913726" fontAlgn="base">
              <a:spcBef>
                <a:spcPct val="0"/>
              </a:spcBef>
              <a:spcAft>
                <a:spcPct val="0"/>
              </a:spcAft>
            </a:pPr>
            <a:r>
              <a:rPr lang="en-NZ" sz="2000" dirty="0">
                <a:ln>
                  <a:solidFill>
                    <a:srgbClr val="FFFFFF">
                      <a:alpha val="0"/>
                    </a:srgbClr>
                  </a:solidFill>
                </a:ln>
                <a:solidFill>
                  <a:srgbClr val="595959"/>
                </a:solidFill>
              </a:rPr>
              <a:t>IIS1</a:t>
            </a:r>
          </a:p>
          <a:p>
            <a:pPr algn="ctr" defTabSz="913726" fontAlgn="base">
              <a:spcBef>
                <a:spcPct val="0"/>
              </a:spcBef>
              <a:spcAft>
                <a:spcPct val="0"/>
              </a:spcAft>
            </a:pPr>
            <a:endParaRPr lang="en-NZ" sz="2000" dirty="0">
              <a:ln>
                <a:solidFill>
                  <a:srgbClr val="FFFFFF">
                    <a:alpha val="0"/>
                  </a:srgbClr>
                </a:solidFill>
              </a:ln>
              <a:solidFill>
                <a:srgbClr val="595959"/>
              </a:solidFill>
            </a:endParaRPr>
          </a:p>
        </p:txBody>
      </p:sp>
      <p:sp>
        <p:nvSpPr>
          <p:cNvPr id="9" name="Rectangle 8"/>
          <p:cNvSpPr/>
          <p:nvPr>
            <p:custDataLst>
              <p:tags r:id="rId12"/>
            </p:custDataLst>
          </p:nvPr>
        </p:nvSpPr>
        <p:spPr bwMode="auto">
          <a:xfrm>
            <a:off x="2852990" y="5167531"/>
            <a:ext cx="1463040" cy="10584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65714" tIns="91428" rIns="91396" bIns="45699" numCol="1" rtlCol="0" anchor="ctr" anchorCtr="0" compatLnSpc="1">
            <a:prstTxWarp prst="textNoShape">
              <a:avLst/>
            </a:prstTxWarp>
          </a:bodyPr>
          <a:lstStyle/>
          <a:p>
            <a:pPr algn="ctr" defTabSz="913726" fontAlgn="base">
              <a:spcBef>
                <a:spcPct val="0"/>
              </a:spcBef>
              <a:spcAft>
                <a:spcPct val="0"/>
              </a:spcAft>
            </a:pPr>
            <a:r>
              <a:rPr lang="en-NZ" sz="2000" dirty="0">
                <a:ln>
                  <a:solidFill>
                    <a:srgbClr val="FFFFFF">
                      <a:alpha val="0"/>
                    </a:srgbClr>
                  </a:solidFill>
                </a:ln>
                <a:solidFill>
                  <a:srgbClr val="595959"/>
                </a:solidFill>
              </a:rPr>
              <a:t>SQL1</a:t>
            </a:r>
          </a:p>
          <a:p>
            <a:pPr algn="ctr" defTabSz="913726" fontAlgn="base">
              <a:spcBef>
                <a:spcPct val="0"/>
              </a:spcBef>
              <a:spcAft>
                <a:spcPct val="0"/>
              </a:spcAft>
            </a:pPr>
            <a:endParaRPr lang="en-NZ" sz="2000" dirty="0">
              <a:ln>
                <a:solidFill>
                  <a:srgbClr val="FFFFFF">
                    <a:alpha val="0"/>
                  </a:srgbClr>
                </a:solidFill>
              </a:ln>
              <a:solidFill>
                <a:srgbClr val="595959"/>
              </a:solidFill>
            </a:endParaRPr>
          </a:p>
        </p:txBody>
      </p:sp>
      <p:sp>
        <p:nvSpPr>
          <p:cNvPr id="14" name="Rectangle 13"/>
          <p:cNvSpPr/>
          <p:nvPr>
            <p:custDataLst>
              <p:tags r:id="rId13"/>
            </p:custDataLst>
          </p:nvPr>
        </p:nvSpPr>
        <p:spPr bwMode="auto">
          <a:xfrm>
            <a:off x="7838648" y="3300305"/>
            <a:ext cx="1463040" cy="10164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65714" tIns="91428" rIns="91396" bIns="45699" numCol="1" rtlCol="0" anchor="ctr" anchorCtr="0" compatLnSpc="1">
            <a:prstTxWarp prst="textNoShape">
              <a:avLst/>
            </a:prstTxWarp>
          </a:bodyPr>
          <a:lstStyle/>
          <a:p>
            <a:pPr algn="ctr" defTabSz="913726" fontAlgn="base">
              <a:spcBef>
                <a:spcPct val="0"/>
              </a:spcBef>
              <a:spcAft>
                <a:spcPct val="0"/>
              </a:spcAft>
            </a:pPr>
            <a:r>
              <a:rPr lang="en-NZ" sz="2000" dirty="0">
                <a:ln>
                  <a:solidFill>
                    <a:srgbClr val="FFFFFF">
                      <a:alpha val="0"/>
                    </a:srgbClr>
                  </a:solidFill>
                </a:ln>
                <a:solidFill>
                  <a:srgbClr val="595959"/>
                </a:solidFill>
              </a:rPr>
              <a:t>IIS2</a:t>
            </a:r>
          </a:p>
          <a:p>
            <a:pPr algn="ctr" defTabSz="913726" fontAlgn="base">
              <a:spcBef>
                <a:spcPct val="0"/>
              </a:spcBef>
              <a:spcAft>
                <a:spcPct val="0"/>
              </a:spcAft>
            </a:pPr>
            <a:endParaRPr lang="en-NZ" sz="2000" dirty="0">
              <a:ln>
                <a:solidFill>
                  <a:srgbClr val="FFFFFF">
                    <a:alpha val="0"/>
                  </a:srgbClr>
                </a:solidFill>
              </a:ln>
              <a:solidFill>
                <a:srgbClr val="595959"/>
              </a:solidFill>
            </a:endParaRPr>
          </a:p>
        </p:txBody>
      </p:sp>
      <p:sp>
        <p:nvSpPr>
          <p:cNvPr id="17" name="Rectangle 16"/>
          <p:cNvSpPr/>
          <p:nvPr>
            <p:custDataLst>
              <p:tags r:id="rId14"/>
            </p:custDataLst>
          </p:nvPr>
        </p:nvSpPr>
        <p:spPr bwMode="auto">
          <a:xfrm>
            <a:off x="7838648" y="5167531"/>
            <a:ext cx="1463040" cy="10584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65714" tIns="91428" rIns="91396" bIns="45699" numCol="1" rtlCol="0" anchor="ctr" anchorCtr="0" compatLnSpc="1">
            <a:prstTxWarp prst="textNoShape">
              <a:avLst/>
            </a:prstTxWarp>
          </a:bodyPr>
          <a:lstStyle/>
          <a:p>
            <a:pPr algn="ctr" defTabSz="913726" fontAlgn="base">
              <a:spcBef>
                <a:spcPct val="0"/>
              </a:spcBef>
              <a:spcAft>
                <a:spcPct val="0"/>
              </a:spcAft>
            </a:pPr>
            <a:r>
              <a:rPr lang="en-NZ" sz="2000" dirty="0">
                <a:ln>
                  <a:solidFill>
                    <a:srgbClr val="FFFFFF">
                      <a:alpha val="0"/>
                    </a:srgbClr>
                  </a:solidFill>
                </a:ln>
                <a:solidFill>
                  <a:srgbClr val="595959"/>
                </a:solidFill>
              </a:rPr>
              <a:t>SQL2</a:t>
            </a:r>
          </a:p>
          <a:p>
            <a:pPr algn="ctr" defTabSz="913726" fontAlgn="base">
              <a:spcBef>
                <a:spcPct val="0"/>
              </a:spcBef>
              <a:spcAft>
                <a:spcPct val="0"/>
              </a:spcAft>
            </a:pPr>
            <a:endParaRPr lang="en-NZ" sz="2000" dirty="0">
              <a:ln>
                <a:solidFill>
                  <a:srgbClr val="FFFFFF">
                    <a:alpha val="0"/>
                  </a:srgbClr>
                </a:solidFill>
              </a:ln>
              <a:solidFill>
                <a:srgbClr val="595959"/>
              </a:solidFill>
            </a:endParaRPr>
          </a:p>
        </p:txBody>
      </p:sp>
      <p:sp>
        <p:nvSpPr>
          <p:cNvPr id="20" name="Rectangle 19"/>
          <p:cNvSpPr/>
          <p:nvPr/>
        </p:nvSpPr>
        <p:spPr>
          <a:xfrm>
            <a:off x="8128130" y="3951621"/>
            <a:ext cx="914557" cy="410182"/>
          </a:xfrm>
          <a:prstGeom prst="rect">
            <a:avLst/>
          </a:prstGeom>
        </p:spPr>
        <p:txBody>
          <a:bodyPr wrap="none" lIns="121862" tIns="60931" rIns="121862" bIns="60931">
            <a:spAutoFit/>
          </a:bodyPr>
          <a:lstStyle/>
          <a:p>
            <a:pPr algn="ctr" defTabSz="913802" fontAlgn="base">
              <a:spcBef>
                <a:spcPct val="0"/>
              </a:spcBef>
              <a:spcAft>
                <a:spcPct val="0"/>
              </a:spcAft>
            </a:pPr>
            <a:r>
              <a:rPr lang="en-US" sz="1866" dirty="0">
                <a:ln>
                  <a:solidFill>
                    <a:srgbClr val="FFFFFF">
                      <a:alpha val="0"/>
                    </a:srgbClr>
                  </a:solidFill>
                </a:ln>
                <a:solidFill>
                  <a:srgbClr val="595959"/>
                </a:solidFill>
              </a:rPr>
              <a:t>UD #2</a:t>
            </a:r>
          </a:p>
        </p:txBody>
      </p:sp>
      <p:sp>
        <p:nvSpPr>
          <p:cNvPr id="22" name="Rectangle 21"/>
          <p:cNvSpPr/>
          <p:nvPr/>
        </p:nvSpPr>
        <p:spPr>
          <a:xfrm>
            <a:off x="8112887" y="5762086"/>
            <a:ext cx="914557" cy="410182"/>
          </a:xfrm>
          <a:prstGeom prst="rect">
            <a:avLst/>
          </a:prstGeom>
        </p:spPr>
        <p:txBody>
          <a:bodyPr wrap="none" lIns="121862" tIns="60931" rIns="121862" bIns="60931">
            <a:spAutoFit/>
          </a:bodyPr>
          <a:lstStyle/>
          <a:p>
            <a:pPr algn="ctr" defTabSz="913802" fontAlgn="base">
              <a:spcBef>
                <a:spcPct val="0"/>
              </a:spcBef>
              <a:spcAft>
                <a:spcPct val="0"/>
              </a:spcAft>
            </a:pPr>
            <a:r>
              <a:rPr lang="en-US" sz="1866" dirty="0">
                <a:ln>
                  <a:solidFill>
                    <a:srgbClr val="FFFFFF">
                      <a:alpha val="0"/>
                    </a:srgbClr>
                  </a:solidFill>
                </a:ln>
                <a:solidFill>
                  <a:srgbClr val="595959"/>
                </a:solidFill>
              </a:rPr>
              <a:t>UD #2</a:t>
            </a:r>
          </a:p>
        </p:txBody>
      </p:sp>
      <p:sp>
        <p:nvSpPr>
          <p:cNvPr id="2" name="TextBox 1"/>
          <p:cNvSpPr txBox="1"/>
          <p:nvPr/>
        </p:nvSpPr>
        <p:spPr>
          <a:xfrm>
            <a:off x="3202034" y="4027764"/>
            <a:ext cx="668453" cy="258404"/>
          </a:xfrm>
          <a:prstGeom prst="rect">
            <a:avLst/>
          </a:prstGeom>
          <a:noFill/>
        </p:spPr>
        <p:txBody>
          <a:bodyPr wrap="none" lIns="0" tIns="0" rIns="0" bIns="0" rtlCol="0">
            <a:spAutoFit/>
          </a:bodyPr>
          <a:lstStyle/>
          <a:p>
            <a:pPr defTabSz="1218683">
              <a:lnSpc>
                <a:spcPct val="90000"/>
              </a:lnSpc>
              <a:spcBef>
                <a:spcPct val="20000"/>
              </a:spcBef>
              <a:buSzPct val="80000"/>
            </a:pPr>
            <a:r>
              <a:rPr lang="en-US" sz="1866" dirty="0">
                <a:ln>
                  <a:solidFill>
                    <a:srgbClr val="FFFFFF">
                      <a:alpha val="0"/>
                    </a:srgbClr>
                  </a:solidFill>
                </a:ln>
                <a:solidFill>
                  <a:srgbClr val="595959"/>
                </a:solidFill>
              </a:rPr>
              <a:t>UD #1</a:t>
            </a:r>
            <a:endParaRPr lang="en-US" sz="1866" dirty="0">
              <a:gradFill>
                <a:gsLst>
                  <a:gs pos="0">
                    <a:srgbClr val="292929">
                      <a:lumMod val="90000"/>
                      <a:lumOff val="10000"/>
                    </a:srgbClr>
                  </a:gs>
                  <a:gs pos="86000">
                    <a:srgbClr val="292929">
                      <a:lumMod val="90000"/>
                      <a:lumOff val="10000"/>
                    </a:srgbClr>
                  </a:gs>
                </a:gsLst>
                <a:lin ang="5400000" scaled="0"/>
              </a:gradFill>
            </a:endParaRPr>
          </a:p>
        </p:txBody>
      </p:sp>
      <p:sp>
        <p:nvSpPr>
          <p:cNvPr id="18" name="Rectangle 17"/>
          <p:cNvSpPr/>
          <p:nvPr/>
        </p:nvSpPr>
        <p:spPr>
          <a:xfrm>
            <a:off x="3142471" y="5741192"/>
            <a:ext cx="914557" cy="410182"/>
          </a:xfrm>
          <a:prstGeom prst="rect">
            <a:avLst/>
          </a:prstGeom>
        </p:spPr>
        <p:txBody>
          <a:bodyPr wrap="none" lIns="121862" tIns="60931" rIns="121862" bIns="60931">
            <a:spAutoFit/>
          </a:bodyPr>
          <a:lstStyle/>
          <a:p>
            <a:pPr algn="ctr" defTabSz="913802" fontAlgn="base">
              <a:spcBef>
                <a:spcPct val="0"/>
              </a:spcBef>
              <a:spcAft>
                <a:spcPct val="0"/>
              </a:spcAft>
            </a:pPr>
            <a:r>
              <a:rPr lang="en-US" sz="1866" dirty="0">
                <a:ln>
                  <a:solidFill>
                    <a:srgbClr val="FFFFFF">
                      <a:alpha val="0"/>
                    </a:srgbClr>
                  </a:solidFill>
                </a:ln>
                <a:solidFill>
                  <a:srgbClr val="595959"/>
                </a:solidFill>
              </a:rPr>
              <a:t>UD #1</a:t>
            </a:r>
          </a:p>
        </p:txBody>
      </p:sp>
      <p:sp>
        <p:nvSpPr>
          <p:cNvPr id="23" name="Freeform 62"/>
          <p:cNvSpPr>
            <a:spLocks noEditPoints="1"/>
          </p:cNvSpPr>
          <p:nvPr/>
        </p:nvSpPr>
        <p:spPr bwMode="black">
          <a:xfrm>
            <a:off x="2951345" y="3472873"/>
            <a:ext cx="395326" cy="3951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2295" tIns="41148" rIns="82295" bIns="41148" numCol="1" anchor="t" anchorCtr="0" compatLnSpc="1">
            <a:prstTxWarp prst="textNoShape">
              <a:avLst/>
            </a:prstTxWarp>
          </a:bodyPr>
          <a:lstStyle/>
          <a:p>
            <a:pPr defTabSz="1218683"/>
            <a:endParaRPr lang="en-US" sz="1600" dirty="0">
              <a:solidFill>
                <a:srgbClr val="505050"/>
              </a:solidFill>
            </a:endParaRPr>
          </a:p>
        </p:txBody>
      </p:sp>
      <p:sp>
        <p:nvSpPr>
          <p:cNvPr id="24" name="Freeform 62"/>
          <p:cNvSpPr>
            <a:spLocks noEditPoints="1"/>
          </p:cNvSpPr>
          <p:nvPr/>
        </p:nvSpPr>
        <p:spPr bwMode="black">
          <a:xfrm>
            <a:off x="7924016" y="3486215"/>
            <a:ext cx="395326" cy="3951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2295" tIns="41148" rIns="82295" bIns="41148" numCol="1" anchor="t" anchorCtr="0" compatLnSpc="1">
            <a:prstTxWarp prst="textNoShape">
              <a:avLst/>
            </a:prstTxWarp>
          </a:bodyPr>
          <a:lstStyle/>
          <a:p>
            <a:pPr defTabSz="1218683"/>
            <a:endParaRPr lang="en-US" sz="1600" dirty="0">
              <a:solidFill>
                <a:srgbClr val="505050"/>
              </a:solidFill>
            </a:endParaRPr>
          </a:p>
        </p:txBody>
      </p:sp>
      <p:sp>
        <p:nvSpPr>
          <p:cNvPr id="25" name="Freeform 34"/>
          <p:cNvSpPr>
            <a:spLocks noEditPoints="1"/>
          </p:cNvSpPr>
          <p:nvPr/>
        </p:nvSpPr>
        <p:spPr bwMode="auto">
          <a:xfrm>
            <a:off x="2962635" y="5356456"/>
            <a:ext cx="372746" cy="365679"/>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292" tIns="41145" rIns="82292" bIns="41145" numCol="1" rtlCol="0" anchor="ctr" anchorCtr="0" compatLnSpc="1">
            <a:prstTxWarp prst="textNoShape">
              <a:avLst/>
            </a:prstTxWarp>
          </a:bodyPr>
          <a:lstStyle/>
          <a:p>
            <a:pPr defTabSz="740439"/>
            <a:endParaRPr lang="en-US" sz="3199" spc="-123" dirty="0">
              <a:solidFill>
                <a:srgbClr val="505050">
                  <a:lumMod val="50000"/>
                </a:srgbClr>
              </a:solidFill>
              <a:latin typeface="Segoe Light" pitchFamily="34" charset="0"/>
            </a:endParaRPr>
          </a:p>
        </p:txBody>
      </p:sp>
      <p:sp>
        <p:nvSpPr>
          <p:cNvPr id="26" name="Freeform 34"/>
          <p:cNvSpPr>
            <a:spLocks noEditPoints="1"/>
          </p:cNvSpPr>
          <p:nvPr/>
        </p:nvSpPr>
        <p:spPr bwMode="auto">
          <a:xfrm>
            <a:off x="7946598" y="5356456"/>
            <a:ext cx="372746" cy="365679"/>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292" tIns="41145" rIns="82292" bIns="41145" numCol="1" rtlCol="0" anchor="ctr" anchorCtr="0" compatLnSpc="1">
            <a:prstTxWarp prst="textNoShape">
              <a:avLst/>
            </a:prstTxWarp>
          </a:bodyPr>
          <a:lstStyle/>
          <a:p>
            <a:pPr defTabSz="740439"/>
            <a:endParaRPr lang="en-US" sz="3199" spc="-123" dirty="0">
              <a:solidFill>
                <a:srgbClr val="505050">
                  <a:lumMod val="50000"/>
                </a:srgbClr>
              </a:solidFill>
              <a:latin typeface="Segoe Light" pitchFamily="34" charset="0"/>
            </a:endParaRPr>
          </a:p>
        </p:txBody>
      </p:sp>
    </p:spTree>
    <p:extLst>
      <p:ext uri="{BB962C8B-B14F-4D97-AF65-F5344CB8AC3E}">
        <p14:creationId xmlns:p14="http://schemas.microsoft.com/office/powerpoint/2010/main" val="17556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9" grpId="0" animBg="1"/>
      <p:bldP spid="21" grpId="0" animBg="1"/>
      <p:bldP spid="20" grpId="0"/>
      <p:bldP spid="22" grpId="0"/>
      <p:bldP spid="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6685935" cy="843715"/>
          </a:xfrm>
        </p:spPr>
        <p:txBody>
          <a:bodyPr>
            <a:normAutofit fontScale="90000"/>
          </a:bodyPr>
          <a:lstStyle/>
          <a:p>
            <a:pPr algn="l"/>
            <a:r>
              <a:rPr lang="en-US" dirty="0" smtClean="0"/>
              <a:t>Who am I?</a:t>
            </a:r>
            <a:endParaRPr lang="en-US" dirty="0"/>
          </a:p>
        </p:txBody>
      </p:sp>
      <p:sp>
        <p:nvSpPr>
          <p:cNvPr id="3" name="Subtitle 2"/>
          <p:cNvSpPr>
            <a:spLocks noGrp="1"/>
          </p:cNvSpPr>
          <p:nvPr>
            <p:ph type="subTitle" idx="1"/>
          </p:nvPr>
        </p:nvSpPr>
        <p:spPr>
          <a:xfrm>
            <a:off x="1524000" y="1366684"/>
            <a:ext cx="9144000" cy="4605747"/>
          </a:xfrm>
        </p:spPr>
        <p:txBody>
          <a:bodyPr>
            <a:normAutofit/>
          </a:bodyPr>
          <a:lstStyle/>
          <a:p>
            <a:pPr algn="l"/>
            <a:endParaRPr lang="en-US" dirty="0" smtClean="0"/>
          </a:p>
          <a:p>
            <a:pPr marL="342900" indent="-342900" algn="l">
              <a:buFont typeface="Arial" panose="020B0604020202020204" pitchFamily="34" charset="0"/>
              <a:buChar char="•"/>
            </a:pPr>
            <a:r>
              <a:rPr lang="en-US" dirty="0" smtClean="0"/>
              <a:t>Udaiappa Ramachandran ( </a:t>
            </a:r>
            <a:r>
              <a:rPr lang="en-US" dirty="0" err="1" smtClean="0"/>
              <a:t>Udai</a:t>
            </a:r>
            <a:r>
              <a:rPr lang="en-US" dirty="0" smtClean="0"/>
              <a:t> )</a:t>
            </a:r>
          </a:p>
          <a:p>
            <a:pPr marL="342900" indent="-342900" algn="l">
              <a:buFont typeface="Arial" panose="020B0604020202020204" pitchFamily="34" charset="0"/>
              <a:buChar char="•"/>
            </a:pPr>
            <a:r>
              <a:rPr lang="en-US" dirty="0" smtClean="0"/>
              <a:t>Chief Architect, </a:t>
            </a:r>
            <a:r>
              <a:rPr lang="en-US" dirty="0" err="1" smtClean="0"/>
              <a:t>Ektron</a:t>
            </a:r>
            <a:endParaRPr lang="en-US" dirty="0" smtClean="0"/>
          </a:p>
          <a:p>
            <a:pPr marL="342900" indent="-342900" algn="l">
              <a:buFont typeface="Arial" panose="020B0604020202020204" pitchFamily="34" charset="0"/>
              <a:buChar char="•"/>
            </a:pPr>
            <a:r>
              <a:rPr lang="en-US" dirty="0" smtClean="0"/>
              <a:t>Part-time Cloud Consultant</a:t>
            </a:r>
          </a:p>
          <a:p>
            <a:pPr marL="342900" indent="-342900" algn="l">
              <a:buFont typeface="Arial" panose="020B0604020202020204" pitchFamily="34" charset="0"/>
              <a:buChar char="•"/>
            </a:pPr>
            <a:r>
              <a:rPr lang="en-US" dirty="0" smtClean="0"/>
              <a:t>New Hampshire Cloud User Group (</a:t>
            </a:r>
            <a:r>
              <a:rPr lang="en-US" dirty="0" smtClean="0">
                <a:hlinkClick r:id="rId2"/>
              </a:rPr>
              <a:t>http://www.nashuaug.org</a:t>
            </a:r>
            <a:r>
              <a:rPr lang="en-US" dirty="0" smtClean="0"/>
              <a:t> )</a:t>
            </a:r>
          </a:p>
          <a:p>
            <a:pPr marL="342900" indent="-342900" algn="l">
              <a:buFont typeface="Arial" panose="020B0604020202020204" pitchFamily="34" charset="0"/>
              <a:buChar char="•"/>
            </a:pPr>
            <a:r>
              <a:rPr lang="en-US" dirty="0" smtClean="0"/>
              <a:t>Focus on Cloud Computing</a:t>
            </a:r>
          </a:p>
          <a:p>
            <a:pPr marL="800100" lvl="1" indent="-342900" algn="l">
              <a:buFont typeface="Arial" panose="020B0604020202020204" pitchFamily="34" charset="0"/>
              <a:buChar char="•"/>
            </a:pPr>
            <a:r>
              <a:rPr lang="en-US" dirty="0" smtClean="0"/>
              <a:t>Windows Azure and Amazon Web Services</a:t>
            </a:r>
          </a:p>
          <a:p>
            <a:pPr marL="342900" indent="-342900" algn="l">
              <a:buFont typeface="Arial" panose="020B0604020202020204" pitchFamily="34" charset="0"/>
              <a:buChar char="•"/>
            </a:pPr>
            <a:r>
              <a:rPr lang="en-US" dirty="0" smtClean="0">
                <a:hlinkClick r:id="rId3"/>
              </a:rPr>
              <a:t>http://cloudycode.wordpress.com</a:t>
            </a:r>
            <a:endParaRPr lang="en-US" dirty="0" smtClean="0"/>
          </a:p>
          <a:p>
            <a:pPr marL="342900" indent="-342900" algn="l">
              <a:buFont typeface="Arial" panose="020B0604020202020204" pitchFamily="34" charset="0"/>
              <a:buChar char="•"/>
            </a:pPr>
            <a:r>
              <a:rPr lang="en-US" dirty="0" smtClean="0"/>
              <a:t>@</a:t>
            </a:r>
            <a:r>
              <a:rPr lang="en-US" dirty="0" err="1" smtClean="0"/>
              <a:t>nhcloud</a:t>
            </a:r>
            <a:endParaRPr lang="en-US" dirty="0" smtClean="0"/>
          </a:p>
          <a:p>
            <a:pPr algn="l"/>
            <a:endParaRPr lang="en-US" dirty="0" smtClean="0"/>
          </a:p>
        </p:txBody>
      </p:sp>
    </p:spTree>
    <p:extLst>
      <p:ext uri="{BB962C8B-B14F-4D97-AF65-F5344CB8AC3E}">
        <p14:creationId xmlns:p14="http://schemas.microsoft.com/office/powerpoint/2010/main" val="107963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468765" y="4885405"/>
            <a:ext cx="2347029" cy="176706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8" tIns="45695" rIns="91388" bIns="45695" numCol="1" spcCol="0" rtlCol="0" anchor="b" anchorCtr="0" compatLnSpc="1">
            <a:prstTxWarp prst="textNoShape">
              <a:avLst/>
            </a:prstTxWarp>
          </a:bodyPr>
          <a:lstStyle/>
          <a:p>
            <a:pPr defTabSz="1218845">
              <a:lnSpc>
                <a:spcPct val="90000"/>
              </a:lnSpc>
              <a:spcBef>
                <a:spcPct val="20000"/>
              </a:spcBef>
              <a:buSzPct val="80000"/>
            </a:pPr>
            <a:r>
              <a:rPr lang="en-US" sz="2000" dirty="0">
                <a:gradFill>
                  <a:gsLst>
                    <a:gs pos="0">
                      <a:srgbClr val="292929">
                        <a:lumMod val="90000"/>
                        <a:lumOff val="10000"/>
                      </a:srgbClr>
                    </a:gs>
                    <a:gs pos="86000">
                      <a:srgbClr val="292929">
                        <a:lumMod val="90000"/>
                        <a:lumOff val="10000"/>
                      </a:srgbClr>
                    </a:gs>
                  </a:gsLst>
                  <a:lin ang="5400000" scaled="0"/>
                </a:gradFill>
              </a:rPr>
              <a:t>SQL Server2</a:t>
            </a:r>
          </a:p>
        </p:txBody>
      </p:sp>
      <p:sp>
        <p:nvSpPr>
          <p:cNvPr id="55" name="Rectangle 54"/>
          <p:cNvSpPr/>
          <p:nvPr/>
        </p:nvSpPr>
        <p:spPr bwMode="auto">
          <a:xfrm>
            <a:off x="7468765" y="1836599"/>
            <a:ext cx="2347029" cy="176706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8" tIns="45695" rIns="91388" bIns="45695" numCol="1" spcCol="0" rtlCol="0" anchor="b" anchorCtr="0" compatLnSpc="1">
            <a:prstTxWarp prst="textNoShape">
              <a:avLst/>
            </a:prstTxWarp>
          </a:bodyPr>
          <a:lstStyle/>
          <a:p>
            <a:pPr defTabSz="1218845">
              <a:lnSpc>
                <a:spcPct val="90000"/>
              </a:lnSpc>
              <a:spcBef>
                <a:spcPct val="20000"/>
              </a:spcBef>
              <a:buSzPct val="80000"/>
            </a:pPr>
            <a:r>
              <a:rPr lang="en-US" sz="2000" dirty="0">
                <a:gradFill>
                  <a:gsLst>
                    <a:gs pos="0">
                      <a:srgbClr val="292929">
                        <a:lumMod val="90000"/>
                        <a:lumOff val="10000"/>
                      </a:srgbClr>
                    </a:gs>
                    <a:gs pos="86000">
                      <a:srgbClr val="292929">
                        <a:lumMod val="90000"/>
                        <a:lumOff val="10000"/>
                      </a:srgbClr>
                    </a:gs>
                  </a:gsLst>
                  <a:lin ang="5400000" scaled="0"/>
                </a:gradFill>
              </a:rPr>
              <a:t>SQL Server1</a:t>
            </a:r>
          </a:p>
        </p:txBody>
      </p:sp>
      <p:sp>
        <p:nvSpPr>
          <p:cNvPr id="2" name="Title 1"/>
          <p:cNvSpPr>
            <a:spLocks noGrp="1"/>
          </p:cNvSpPr>
          <p:nvPr>
            <p:ph type="title"/>
          </p:nvPr>
        </p:nvSpPr>
        <p:spPr/>
        <p:txBody>
          <a:bodyPr/>
          <a:lstStyle/>
          <a:p>
            <a:r>
              <a:rPr lang="en-US" sz="5400" dirty="0"/>
              <a:t>End to End Highly Available Solution</a:t>
            </a:r>
            <a:br>
              <a:rPr lang="en-US" sz="5400" dirty="0"/>
            </a:br>
            <a:r>
              <a:rPr lang="en-US" sz="4000" dirty="0">
                <a:solidFill>
                  <a:schemeClr val="tx2"/>
                </a:solidFill>
              </a:rPr>
              <a:t>Redundancy at every level</a:t>
            </a:r>
            <a:endParaRPr lang="en-US" sz="5400" dirty="0">
              <a:solidFill>
                <a:schemeClr val="tx2"/>
              </a:solidFill>
            </a:endParaRPr>
          </a:p>
        </p:txBody>
      </p:sp>
      <p:sp>
        <p:nvSpPr>
          <p:cNvPr id="27" name="Down Arrow 26"/>
          <p:cNvSpPr/>
          <p:nvPr/>
        </p:nvSpPr>
        <p:spPr bwMode="auto">
          <a:xfrm rot="18387314">
            <a:off x="2645217" y="3436075"/>
            <a:ext cx="333681" cy="897524"/>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20" tIns="45711" rIns="91420" bIns="45711" numCol="1" rtlCol="0" anchor="ctr" anchorCtr="0" compatLnSpc="1">
            <a:prstTxWarp prst="textNoShape">
              <a:avLst/>
            </a:prstTxWarp>
          </a:bodyPr>
          <a:lstStyle/>
          <a:p>
            <a:pPr algn="ctr" defTabSz="913954" fontAlgn="base">
              <a:spcBef>
                <a:spcPct val="0"/>
              </a:spcBef>
              <a:spcAft>
                <a:spcPct val="0"/>
              </a:spcAft>
            </a:pPr>
            <a:endParaRPr lang="en-US" sz="1200" dirty="0">
              <a:ln>
                <a:solidFill>
                  <a:srgbClr val="FFFFFF">
                    <a:alpha val="0"/>
                  </a:srgbClr>
                </a:solidFill>
              </a:ln>
              <a:solidFill>
                <a:srgbClr val="FFFFFF"/>
              </a:solidFill>
            </a:endParaRPr>
          </a:p>
        </p:txBody>
      </p:sp>
      <p:sp>
        <p:nvSpPr>
          <p:cNvPr id="44" name="Rectangle 43"/>
          <p:cNvSpPr/>
          <p:nvPr/>
        </p:nvSpPr>
        <p:spPr bwMode="auto">
          <a:xfrm>
            <a:off x="3735153" y="4349454"/>
            <a:ext cx="2167627" cy="176706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8" tIns="91424" rIns="91388" bIns="45695" numCol="1" spcCol="0" rtlCol="0" anchor="t" anchorCtr="0" compatLnSpc="1">
            <a:prstTxWarp prst="textNoShape">
              <a:avLst/>
            </a:prstTxWarp>
          </a:bodyPr>
          <a:lstStyle/>
          <a:p>
            <a:pPr defTabSz="1218845">
              <a:lnSpc>
                <a:spcPct val="90000"/>
              </a:lnSpc>
              <a:spcBef>
                <a:spcPct val="20000"/>
              </a:spcBef>
              <a:buSzPct val="80000"/>
            </a:pPr>
            <a:r>
              <a:rPr lang="en-US" sz="2000" dirty="0">
                <a:gradFill>
                  <a:gsLst>
                    <a:gs pos="0">
                      <a:srgbClr val="292929">
                        <a:lumMod val="90000"/>
                        <a:lumOff val="10000"/>
                      </a:srgbClr>
                    </a:gs>
                    <a:gs pos="86000">
                      <a:srgbClr val="292929">
                        <a:lumMod val="90000"/>
                        <a:lumOff val="10000"/>
                      </a:srgbClr>
                    </a:gs>
                  </a:gsLst>
                  <a:lin ang="5400000" scaled="0"/>
                </a:gradFill>
              </a:rPr>
              <a:t>IIS Web Application</a:t>
            </a:r>
          </a:p>
        </p:txBody>
      </p:sp>
      <p:sp>
        <p:nvSpPr>
          <p:cNvPr id="45" name="Rectangle 44"/>
          <p:cNvSpPr/>
          <p:nvPr/>
        </p:nvSpPr>
        <p:spPr bwMode="auto">
          <a:xfrm>
            <a:off x="3800241" y="5232988"/>
            <a:ext cx="1960092" cy="681593"/>
          </a:xfrm>
          <a:prstGeom prst="rect">
            <a:avLst/>
          </a:prstGeom>
          <a:solidFill>
            <a:schemeClr val="accent2"/>
          </a:solidFill>
          <a:ln w="9525" cap="flat" cmpd="sng" algn="ctr">
            <a:noFill/>
            <a:prstDash val="solid"/>
          </a:ln>
          <a:effectLst/>
        </p:spPr>
        <p:txBody>
          <a:bodyPr lIns="91424" tIns="45713" rIns="91424" bIns="91424" rtlCol="0" anchor="ctr" anchorCtr="0"/>
          <a:lstStyle/>
          <a:p>
            <a:pPr marL="0" lvl="1" algn="ctr" defTabSz="913878" fontAlgn="base">
              <a:spcBef>
                <a:spcPct val="0"/>
              </a:spcBef>
              <a:spcAft>
                <a:spcPct val="0"/>
              </a:spcAft>
              <a:buClr>
                <a:srgbClr val="FFC000"/>
              </a:buClr>
              <a:defRPr/>
            </a:pPr>
            <a:r>
              <a:rPr lang="en-US" sz="3199" kern="0" spc="-51" dirty="0">
                <a:solidFill>
                  <a:srgbClr val="FFFFFF">
                    <a:alpha val="99000"/>
                  </a:srgbClr>
                </a:solidFill>
                <a:ea typeface="Segoe UI" pitchFamily="34" charset="0"/>
                <a:cs typeface="Segoe UI" pitchFamily="34" charset="0"/>
              </a:rPr>
              <a:t>Web Role</a:t>
            </a:r>
          </a:p>
        </p:txBody>
      </p:sp>
      <p:sp>
        <p:nvSpPr>
          <p:cNvPr id="47" name="Rectangle 46"/>
          <p:cNvSpPr/>
          <p:nvPr/>
        </p:nvSpPr>
        <p:spPr bwMode="auto">
          <a:xfrm>
            <a:off x="3735153" y="2394246"/>
            <a:ext cx="2167627" cy="176706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8" tIns="91424" rIns="91388" bIns="45695" numCol="1" spcCol="0" rtlCol="0" anchor="t" anchorCtr="0" compatLnSpc="1">
            <a:prstTxWarp prst="textNoShape">
              <a:avLst/>
            </a:prstTxWarp>
          </a:bodyPr>
          <a:lstStyle/>
          <a:p>
            <a:pPr defTabSz="1218845">
              <a:lnSpc>
                <a:spcPct val="90000"/>
              </a:lnSpc>
              <a:spcBef>
                <a:spcPct val="20000"/>
              </a:spcBef>
              <a:buSzPct val="80000"/>
            </a:pPr>
            <a:r>
              <a:rPr lang="en-US" sz="2000" dirty="0">
                <a:gradFill>
                  <a:gsLst>
                    <a:gs pos="0">
                      <a:srgbClr val="292929">
                        <a:lumMod val="90000"/>
                        <a:lumOff val="10000"/>
                      </a:srgbClr>
                    </a:gs>
                    <a:gs pos="86000">
                      <a:srgbClr val="292929">
                        <a:lumMod val="90000"/>
                        <a:lumOff val="10000"/>
                      </a:srgbClr>
                    </a:gs>
                  </a:gsLst>
                  <a:lin ang="5400000" scaled="0"/>
                </a:gradFill>
              </a:rPr>
              <a:t>IIS Web Application</a:t>
            </a:r>
          </a:p>
        </p:txBody>
      </p:sp>
      <p:sp>
        <p:nvSpPr>
          <p:cNvPr id="48" name="Rectangle 47"/>
          <p:cNvSpPr/>
          <p:nvPr/>
        </p:nvSpPr>
        <p:spPr bwMode="auto">
          <a:xfrm>
            <a:off x="3800241" y="3277778"/>
            <a:ext cx="1960092" cy="681593"/>
          </a:xfrm>
          <a:prstGeom prst="rect">
            <a:avLst/>
          </a:prstGeom>
          <a:solidFill>
            <a:schemeClr val="accent2"/>
          </a:solidFill>
          <a:ln w="9525" cap="flat" cmpd="sng" algn="ctr">
            <a:noFill/>
            <a:prstDash val="solid"/>
          </a:ln>
          <a:effectLst/>
        </p:spPr>
        <p:txBody>
          <a:bodyPr lIns="91424" tIns="45713" rIns="91424" bIns="91424" rtlCol="0" anchor="ctr" anchorCtr="0"/>
          <a:lstStyle/>
          <a:p>
            <a:pPr marL="0" lvl="1" algn="ctr" defTabSz="913878" fontAlgn="base">
              <a:spcBef>
                <a:spcPct val="0"/>
              </a:spcBef>
              <a:spcAft>
                <a:spcPct val="0"/>
              </a:spcAft>
              <a:buClr>
                <a:srgbClr val="FFC000"/>
              </a:buClr>
              <a:defRPr/>
            </a:pPr>
            <a:r>
              <a:rPr lang="en-US" sz="3199" kern="0" spc="-51" dirty="0">
                <a:solidFill>
                  <a:srgbClr val="FFFFFF">
                    <a:alpha val="99000"/>
                  </a:srgbClr>
                </a:solidFill>
                <a:ea typeface="Segoe UI" pitchFamily="34" charset="0"/>
                <a:cs typeface="Segoe UI" pitchFamily="34" charset="0"/>
              </a:rPr>
              <a:t>Web Role</a:t>
            </a:r>
          </a:p>
        </p:txBody>
      </p:sp>
      <p:sp>
        <p:nvSpPr>
          <p:cNvPr id="51" name="TextBox 50"/>
          <p:cNvSpPr txBox="1"/>
          <p:nvPr/>
        </p:nvSpPr>
        <p:spPr>
          <a:xfrm>
            <a:off x="2931825" y="4260834"/>
            <a:ext cx="535216" cy="443070"/>
          </a:xfrm>
          <a:prstGeom prst="rect">
            <a:avLst/>
          </a:prstGeom>
          <a:noFill/>
        </p:spPr>
        <p:txBody>
          <a:bodyPr wrap="square" lIns="0" tIns="0" rIns="0" bIns="0" rtlCol="0">
            <a:spAutoFit/>
          </a:bodyPr>
          <a:lstStyle/>
          <a:p>
            <a:pPr defTabSz="1218845">
              <a:lnSpc>
                <a:spcPct val="90000"/>
              </a:lnSpc>
              <a:spcBef>
                <a:spcPct val="20000"/>
              </a:spcBef>
              <a:buSzPct val="80000"/>
            </a:pPr>
            <a:r>
              <a:rPr lang="en-US" sz="3199" dirty="0">
                <a:gradFill>
                  <a:gsLst>
                    <a:gs pos="0">
                      <a:srgbClr val="292929">
                        <a:lumMod val="90000"/>
                        <a:lumOff val="10000"/>
                      </a:srgbClr>
                    </a:gs>
                    <a:gs pos="86000">
                      <a:srgbClr val="292929">
                        <a:lumMod val="90000"/>
                        <a:lumOff val="10000"/>
                      </a:srgbClr>
                    </a:gs>
                  </a:gsLst>
                  <a:lin ang="5400000" scaled="0"/>
                </a:gradFill>
              </a:rPr>
              <a:t>LB</a:t>
            </a:r>
          </a:p>
        </p:txBody>
      </p:sp>
      <p:cxnSp>
        <p:nvCxnSpPr>
          <p:cNvPr id="53" name="Elbow Connector 15"/>
          <p:cNvCxnSpPr>
            <a:stCxn id="51" idx="3"/>
          </p:cNvCxnSpPr>
          <p:nvPr/>
        </p:nvCxnSpPr>
        <p:spPr>
          <a:xfrm flipV="1">
            <a:off x="3467041" y="3715719"/>
            <a:ext cx="342676" cy="766651"/>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15"/>
          <p:cNvCxnSpPr>
            <a:stCxn id="51" idx="3"/>
            <a:endCxn id="45" idx="1"/>
          </p:cNvCxnSpPr>
          <p:nvPr/>
        </p:nvCxnSpPr>
        <p:spPr>
          <a:xfrm>
            <a:off x="3467041" y="4482370"/>
            <a:ext cx="333200" cy="1091415"/>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0" name="Up-Down Arrow 59"/>
          <p:cNvSpPr/>
          <p:nvPr/>
        </p:nvSpPr>
        <p:spPr bwMode="auto">
          <a:xfrm>
            <a:off x="8434293" y="3587883"/>
            <a:ext cx="349528" cy="1314660"/>
          </a:xfrm>
          <a:prstGeom prst="up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20" tIns="45711" rIns="91420" bIns="45711" numCol="1" rtlCol="0" anchor="ctr" anchorCtr="0" compatLnSpc="1">
            <a:prstTxWarp prst="textNoShape">
              <a:avLst/>
            </a:prstTxWarp>
          </a:bodyPr>
          <a:lstStyle/>
          <a:p>
            <a:pPr algn="ctr" defTabSz="913954" fontAlgn="base">
              <a:spcBef>
                <a:spcPct val="0"/>
              </a:spcBef>
              <a:spcAft>
                <a:spcPct val="0"/>
              </a:spcAft>
            </a:pPr>
            <a:endParaRPr lang="en-US" sz="1200" dirty="0">
              <a:ln>
                <a:solidFill>
                  <a:srgbClr val="FFFFFF">
                    <a:alpha val="0"/>
                  </a:srgbClr>
                </a:solidFill>
              </a:ln>
              <a:solidFill>
                <a:srgbClr val="FFFFFF"/>
              </a:solidFill>
            </a:endParaRPr>
          </a:p>
        </p:txBody>
      </p:sp>
      <p:sp>
        <p:nvSpPr>
          <p:cNvPr id="61" name="Rectangle 60"/>
          <p:cNvSpPr/>
          <p:nvPr/>
        </p:nvSpPr>
        <p:spPr bwMode="auto">
          <a:xfrm>
            <a:off x="9126300" y="3603663"/>
            <a:ext cx="541802" cy="1281469"/>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none" lIns="91420" tIns="45711" rIns="91420" bIns="45711" numCol="1" rtlCol="0" anchor="ctr" anchorCtr="0" compatLnSpc="1">
            <a:prstTxWarp prst="textNoShape">
              <a:avLst/>
            </a:prstTxWarp>
          </a:bodyPr>
          <a:lstStyle/>
          <a:p>
            <a:pPr marL="0" lvl="1" algn="ctr" defTabSz="913878" fontAlgn="base">
              <a:spcBef>
                <a:spcPct val="0"/>
              </a:spcBef>
              <a:spcAft>
                <a:spcPct val="0"/>
              </a:spcAft>
              <a:buClr>
                <a:srgbClr val="FFC000"/>
              </a:buClr>
              <a:defRPr/>
            </a:pPr>
            <a:r>
              <a:rPr lang="en-US" sz="1600" kern="0" spc="-51" dirty="0">
                <a:solidFill>
                  <a:srgbClr val="FFFFFF">
                    <a:alpha val="99000"/>
                  </a:srgbClr>
                </a:solidFill>
                <a:ea typeface="Segoe UI" pitchFamily="34" charset="0"/>
                <a:cs typeface="Segoe UI" pitchFamily="34" charset="0"/>
              </a:rPr>
              <a:t>SQL Mirroring</a:t>
            </a:r>
          </a:p>
        </p:txBody>
      </p:sp>
      <p:sp>
        <p:nvSpPr>
          <p:cNvPr id="65" name="Rectangle 64"/>
          <p:cNvSpPr/>
          <p:nvPr/>
        </p:nvSpPr>
        <p:spPr bwMode="auto">
          <a:xfrm>
            <a:off x="7447249" y="1836427"/>
            <a:ext cx="2368542" cy="4816043"/>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54" fontAlgn="base">
              <a:spcBef>
                <a:spcPct val="0"/>
              </a:spcBef>
              <a:spcAft>
                <a:spcPct val="0"/>
              </a:spcAft>
            </a:pPr>
            <a:endParaRPr lang="en-US" sz="2266" dirty="0">
              <a:gradFill>
                <a:gsLst>
                  <a:gs pos="0">
                    <a:srgbClr val="FFFFFF"/>
                  </a:gs>
                  <a:gs pos="100000">
                    <a:srgbClr val="FFFFFF"/>
                  </a:gs>
                </a:gsLst>
                <a:lin ang="5400000" scaled="0"/>
              </a:gradFill>
            </a:endParaRPr>
          </a:p>
        </p:txBody>
      </p:sp>
      <p:sp>
        <p:nvSpPr>
          <p:cNvPr id="66" name="Rectangle 65"/>
          <p:cNvSpPr/>
          <p:nvPr/>
        </p:nvSpPr>
        <p:spPr bwMode="auto">
          <a:xfrm>
            <a:off x="3735153" y="2394247"/>
            <a:ext cx="2167627" cy="3722272"/>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54" fontAlgn="base">
              <a:spcBef>
                <a:spcPct val="0"/>
              </a:spcBef>
              <a:spcAft>
                <a:spcPct val="0"/>
              </a:spcAft>
            </a:pPr>
            <a:endParaRPr lang="en-US" sz="2266" dirty="0">
              <a:gradFill>
                <a:gsLst>
                  <a:gs pos="0">
                    <a:srgbClr val="FFFFFF"/>
                  </a:gs>
                  <a:gs pos="100000">
                    <a:srgbClr val="FFFFFF"/>
                  </a:gs>
                </a:gsLst>
                <a:lin ang="5400000" scaled="0"/>
              </a:gradFill>
            </a:endParaRPr>
          </a:p>
        </p:txBody>
      </p:sp>
      <p:grpSp>
        <p:nvGrpSpPr>
          <p:cNvPr id="10" name="Group 9"/>
          <p:cNvGrpSpPr/>
          <p:nvPr/>
        </p:nvGrpSpPr>
        <p:grpSpPr>
          <a:xfrm>
            <a:off x="509590" y="2394246"/>
            <a:ext cx="1799771" cy="1799302"/>
            <a:chOff x="508000" y="2203271"/>
            <a:chExt cx="1799771" cy="1799771"/>
          </a:xfrm>
        </p:grpSpPr>
        <p:sp>
          <p:nvSpPr>
            <p:cNvPr id="9" name="Rectangle 8"/>
            <p:cNvSpPr/>
            <p:nvPr/>
          </p:nvSpPr>
          <p:spPr bwMode="auto">
            <a:xfrm>
              <a:off x="508000" y="2203271"/>
              <a:ext cx="1799771" cy="179977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44" tIns="60944" rIns="60944" bIns="60944" numCol="1" spcCol="0" rtlCol="0" fromWordArt="0" anchor="b" anchorCtr="0" forceAA="0" compatLnSpc="1">
              <a:prstTxWarp prst="textNoShape">
                <a:avLst/>
              </a:prstTxWarp>
              <a:noAutofit/>
            </a:bodyPr>
            <a:lstStyle/>
            <a:p>
              <a:pPr defTabSz="913993" fontAlgn="base">
                <a:spcBef>
                  <a:spcPct val="0"/>
                </a:spcBef>
                <a:spcAft>
                  <a:spcPct val="0"/>
                </a:spcAft>
              </a:pPr>
              <a:r>
                <a:rPr lang="en-US" sz="3199" dirty="0">
                  <a:gradFill>
                    <a:gsLst>
                      <a:gs pos="0">
                        <a:srgbClr val="FFFFFF"/>
                      </a:gs>
                      <a:gs pos="100000">
                        <a:srgbClr val="FFFFFF"/>
                      </a:gs>
                    </a:gsLst>
                    <a:lin ang="5400000" scaled="0"/>
                  </a:gradFill>
                  <a:ea typeface="Segoe UI" pitchFamily="34" charset="0"/>
                  <a:cs typeface="Segoe UI" pitchFamily="34" charset="0"/>
                </a:rPr>
                <a:t>Internet</a:t>
              </a:r>
            </a:p>
          </p:txBody>
        </p:sp>
        <p:grpSp>
          <p:nvGrpSpPr>
            <p:cNvPr id="68" name="Group 67"/>
            <p:cNvGrpSpPr/>
            <p:nvPr/>
          </p:nvGrpSpPr>
          <p:grpSpPr>
            <a:xfrm>
              <a:off x="748459" y="2603641"/>
              <a:ext cx="1318853" cy="744211"/>
              <a:chOff x="7683468" y="2188241"/>
              <a:chExt cx="1543891" cy="871196"/>
            </a:xfrm>
          </p:grpSpPr>
          <p:pic>
            <p:nvPicPr>
              <p:cNvPr id="7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pPr algn="ctr" defTabSz="1218845"/>
                <a:endParaRPr lang="en-US" sz="3199" dirty="0">
                  <a:solidFill>
                    <a:srgbClr val="292929"/>
                  </a:solidFill>
                </a:endParaRPr>
              </a:p>
            </p:txBody>
          </p:sp>
        </p:grpSp>
      </p:grpSp>
      <p:cxnSp>
        <p:nvCxnSpPr>
          <p:cNvPr id="5" name="Straight Arrow Connector 4"/>
          <p:cNvCxnSpPr>
            <a:stCxn id="66" idx="3"/>
            <a:endCxn id="65" idx="1"/>
          </p:cNvCxnSpPr>
          <p:nvPr/>
        </p:nvCxnSpPr>
        <p:spPr>
          <a:xfrm flipV="1">
            <a:off x="5902778" y="4244447"/>
            <a:ext cx="1544470" cy="10936"/>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7537" y="1845661"/>
            <a:ext cx="1010277" cy="221599"/>
          </a:xfrm>
          <a:prstGeom prst="rect">
            <a:avLst/>
          </a:prstGeom>
          <a:noFill/>
        </p:spPr>
        <p:txBody>
          <a:bodyPr wrap="none" lIns="0" tIns="0" rIns="0" bIns="0" rtlCol="0">
            <a:spAutoFit/>
          </a:bodyPr>
          <a:lstStyle/>
          <a:p>
            <a:pPr defTabSz="1218683">
              <a:lnSpc>
                <a:spcPct val="90000"/>
              </a:lnSpc>
              <a:spcBef>
                <a:spcPct val="20000"/>
              </a:spcBef>
              <a:buSzPct val="80000"/>
            </a:pPr>
            <a:r>
              <a:rPr lang="en-US" sz="1600" dirty="0">
                <a:solidFill>
                  <a:srgbClr val="505050">
                    <a:alpha val="99000"/>
                  </a:srgbClr>
                </a:solidFill>
              </a:rPr>
              <a:t>SQL-AVSET</a:t>
            </a:r>
          </a:p>
        </p:txBody>
      </p:sp>
      <p:sp>
        <p:nvSpPr>
          <p:cNvPr id="62" name="TextBox 61"/>
          <p:cNvSpPr txBox="1"/>
          <p:nvPr/>
        </p:nvSpPr>
        <p:spPr>
          <a:xfrm>
            <a:off x="6052226" y="2388420"/>
            <a:ext cx="867610" cy="221599"/>
          </a:xfrm>
          <a:prstGeom prst="rect">
            <a:avLst/>
          </a:prstGeom>
          <a:noFill/>
        </p:spPr>
        <p:txBody>
          <a:bodyPr wrap="none" lIns="0" tIns="0" rIns="0" bIns="0" rtlCol="0">
            <a:spAutoFit/>
          </a:bodyPr>
          <a:lstStyle/>
          <a:p>
            <a:pPr defTabSz="1218683">
              <a:lnSpc>
                <a:spcPct val="90000"/>
              </a:lnSpc>
              <a:spcBef>
                <a:spcPct val="20000"/>
              </a:spcBef>
              <a:buSzPct val="80000"/>
            </a:pPr>
            <a:r>
              <a:rPr lang="en-US" sz="1600" dirty="0">
                <a:solidFill>
                  <a:srgbClr val="505050">
                    <a:alpha val="99000"/>
                  </a:srgbClr>
                </a:solidFill>
              </a:rPr>
              <a:t>IIS-AVSET</a:t>
            </a:r>
          </a:p>
        </p:txBody>
      </p:sp>
      <p:pic>
        <p:nvPicPr>
          <p:cNvPr id="28" name="Picture 27"/>
          <p:cNvPicPr>
            <a:picLocks noChangeAspect="1"/>
          </p:cNvPicPr>
          <p:nvPr/>
        </p:nvPicPr>
        <p:blipFill>
          <a:blip r:embed="rId5">
            <a:duotone>
              <a:prstClr val="black"/>
              <a:srgbClr val="0070C0">
                <a:tint val="45000"/>
                <a:satMod val="400000"/>
              </a:srgbClr>
            </a:duotone>
          </a:blip>
          <a:stretch>
            <a:fillRect/>
          </a:stretch>
        </p:blipFill>
        <p:spPr>
          <a:xfrm>
            <a:off x="7955612" y="2043412"/>
            <a:ext cx="1240121" cy="1133213"/>
          </a:xfrm>
          <a:prstGeom prst="rect">
            <a:avLst/>
          </a:prstGeom>
          <a:ln>
            <a:noFill/>
          </a:ln>
        </p:spPr>
      </p:pic>
      <p:pic>
        <p:nvPicPr>
          <p:cNvPr id="29" name="Picture 28"/>
          <p:cNvPicPr>
            <a:picLocks noChangeAspect="1"/>
          </p:cNvPicPr>
          <p:nvPr/>
        </p:nvPicPr>
        <p:blipFill>
          <a:blip r:embed="rId5">
            <a:duotone>
              <a:prstClr val="black"/>
              <a:srgbClr val="0070C0">
                <a:tint val="45000"/>
                <a:satMod val="400000"/>
              </a:srgbClr>
            </a:duotone>
          </a:blip>
          <a:stretch>
            <a:fillRect/>
          </a:stretch>
        </p:blipFill>
        <p:spPr>
          <a:xfrm>
            <a:off x="7988997" y="5062041"/>
            <a:ext cx="1240121" cy="1133213"/>
          </a:xfrm>
          <a:prstGeom prst="rect">
            <a:avLst/>
          </a:prstGeom>
          <a:ln>
            <a:noFill/>
          </a:ln>
        </p:spPr>
      </p:pic>
    </p:spTree>
    <p:extLst>
      <p:ext uri="{BB962C8B-B14F-4D97-AF65-F5344CB8AC3E}">
        <p14:creationId xmlns:p14="http://schemas.microsoft.com/office/powerpoint/2010/main" val="3394367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1" grpId="0"/>
      <p:bldP spid="65" grpId="0" animBg="1"/>
      <p:bldP spid="66" grpId="0" animBg="1"/>
      <p:bldP spid="6"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Disks</a:t>
            </a:r>
            <a:endParaRPr lang="en-US" dirty="0"/>
          </a:p>
        </p:txBody>
      </p:sp>
    </p:spTree>
    <p:extLst>
      <p:ext uri="{BB962C8B-B14F-4D97-AF65-F5344CB8AC3E}">
        <p14:creationId xmlns:p14="http://schemas.microsoft.com/office/powerpoint/2010/main" val="37981675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9" y="1600678"/>
            <a:ext cx="10055781" cy="4793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7" idx="2"/>
          </p:cNvCxnSpPr>
          <p:nvPr/>
        </p:nvCxnSpPr>
        <p:spPr>
          <a:xfrm flipH="1" flipV="1">
            <a:off x="6248361" y="2819557"/>
            <a:ext cx="1371243" cy="685624"/>
          </a:xfrm>
          <a:prstGeom prst="straightConnector1">
            <a:avLst/>
          </a:prstGeom>
          <a:ln w="5715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4343856" y="1169663"/>
            <a:ext cx="3809008" cy="1649897"/>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defTabSz="913870"/>
            <a:r>
              <a:rPr lang="en-US" sz="2199" b="1" u="sng" dirty="0">
                <a:solidFill>
                  <a:srgbClr val="FFFFFF">
                    <a:alpha val="98824"/>
                  </a:srgbClr>
                </a:solidFill>
                <a:ea typeface="Segoe UI" pitchFamily="34" charset="0"/>
                <a:cs typeface="Segoe UI" pitchFamily="34" charset="0"/>
              </a:rPr>
              <a:t>OS Disk</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Persistent</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SATA</a:t>
            </a:r>
          </a:p>
          <a:p>
            <a:pPr marL="342814" indent="-342814" defTabSz="913870">
              <a:buFont typeface="Arial" pitchFamily="34" charset="0"/>
              <a:buChar char="•"/>
            </a:pPr>
            <a:r>
              <a:rPr lang="en-US" sz="2199" b="1" dirty="0">
                <a:solidFill>
                  <a:srgbClr val="FFFFFF">
                    <a:alpha val="98824"/>
                  </a:srgbClr>
                </a:solidFill>
                <a:ea typeface="Segoe UI" pitchFamily="34" charset="0"/>
                <a:cs typeface="Segoe UI" pitchFamily="34" charset="0"/>
              </a:rPr>
              <a:t>Drive C:</a:t>
            </a:r>
          </a:p>
        </p:txBody>
      </p:sp>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48" y="3330507"/>
            <a:ext cx="9511410" cy="34947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7" idx="2"/>
          </p:cNvCxnSpPr>
          <p:nvPr/>
        </p:nvCxnSpPr>
        <p:spPr>
          <a:xfrm flipH="1">
            <a:off x="3505875" y="2819560"/>
            <a:ext cx="2742486" cy="1447424"/>
          </a:xfrm>
          <a:prstGeom prst="straightConnector1">
            <a:avLst/>
          </a:prstGeom>
          <a:ln w="5715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bwMode="auto">
          <a:xfrm>
            <a:off x="427520" y="3505181"/>
            <a:ext cx="9764018" cy="380901"/>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a:endParaRPr lang="en-US" sz="2199" dirty="0">
              <a:solidFill>
                <a:srgbClr val="FFFFFF">
                  <a:alpha val="98824"/>
                </a:srgbClr>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4080042807"/>
      </p:ext>
    </p:extLst>
  </p:cSld>
  <p:clrMapOvr>
    <a:masterClrMapping/>
  </p:clrMapOvr>
  <p:transition advTm="166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35844"/>
                                        </p:tgtEl>
                                        <p:attrNameLst>
                                          <p:attrName>style.visibility</p:attrName>
                                        </p:attrNameLst>
                                      </p:cBhvr>
                                      <p:to>
                                        <p:strVal val="visible"/>
                                      </p:to>
                                    </p:set>
                                    <p:animEffect transition="in" filter="fade">
                                      <p:cBhvr>
                                        <p:cTn id="25" dur="500"/>
                                        <p:tgtEl>
                                          <p:spTgt spid="35844"/>
                                        </p:tgtEl>
                                      </p:cBhvr>
                                    </p:animEffec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9" y="1600678"/>
            <a:ext cx="10055781" cy="4793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7467244" y="2494604"/>
            <a:ext cx="404423" cy="1247308"/>
          </a:xfrm>
          <a:prstGeom prst="straightConnector1">
            <a:avLst/>
          </a:prstGeom>
          <a:ln w="57150">
            <a:solidFill>
              <a:schemeClr val="accent1">
                <a:alpha val="92157"/>
              </a:schemeClr>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5967161" y="1191350"/>
            <a:ext cx="3809008" cy="1371243"/>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defTabSz="913870"/>
            <a:r>
              <a:rPr lang="en-US" sz="2199" b="1" u="sng" dirty="0">
                <a:solidFill>
                  <a:srgbClr val="FFFFFF">
                    <a:alpha val="98824"/>
                  </a:srgbClr>
                </a:solidFill>
                <a:ea typeface="Segoe UI" pitchFamily="34" charset="0"/>
                <a:cs typeface="Segoe UI" pitchFamily="34" charset="0"/>
              </a:rPr>
              <a:t>Temporary Storage Disk</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Local (Not Persistent)</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SATA</a:t>
            </a:r>
          </a:p>
          <a:p>
            <a:pPr marL="342814" indent="-342814" defTabSz="913870">
              <a:buFont typeface="Arial" pitchFamily="34" charset="0"/>
              <a:buChar char="•"/>
            </a:pPr>
            <a:r>
              <a:rPr lang="en-US" sz="2199" b="1" dirty="0">
                <a:solidFill>
                  <a:srgbClr val="FFFFFF">
                    <a:alpha val="98824"/>
                  </a:srgbClr>
                </a:solidFill>
                <a:ea typeface="Segoe UI" pitchFamily="34" charset="0"/>
                <a:cs typeface="Segoe UI" pitchFamily="34" charset="0"/>
              </a:rPr>
              <a:t>Drive D:</a:t>
            </a: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95" y="3200461"/>
            <a:ext cx="9492366" cy="34947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5562740" y="2494605"/>
            <a:ext cx="2308927" cy="1704389"/>
          </a:xfrm>
          <a:prstGeom prst="straightConnector1">
            <a:avLst/>
          </a:prstGeom>
          <a:ln w="57150">
            <a:solidFill>
              <a:schemeClr val="accent1">
                <a:alpha val="92157"/>
              </a:schemeClr>
            </a:solidFill>
            <a:tailEnd type="arrow"/>
          </a:ln>
        </p:spPr>
        <p:style>
          <a:lnRef idx="3">
            <a:schemeClr val="accent2"/>
          </a:lnRef>
          <a:fillRef idx="0">
            <a:schemeClr val="accent2"/>
          </a:fillRef>
          <a:effectRef idx="2">
            <a:schemeClr val="accent2"/>
          </a:effectRef>
          <a:fontRef idx="minor">
            <a:schemeClr val="tx1"/>
          </a:fontRef>
        </p:style>
      </p:cxnSp>
      <p:sp>
        <p:nvSpPr>
          <p:cNvPr id="4" name="Rectangle 3"/>
          <p:cNvSpPr/>
          <p:nvPr/>
        </p:nvSpPr>
        <p:spPr bwMode="auto">
          <a:xfrm>
            <a:off x="458669" y="3809902"/>
            <a:ext cx="9764018" cy="380901"/>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a:endParaRPr lang="en-US" sz="2199" dirty="0">
              <a:solidFill>
                <a:srgbClr val="FFFFFF">
                  <a:alpha val="98824"/>
                </a:srgbClr>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108966264"/>
      </p:ext>
    </p:extLst>
  </p:cSld>
  <p:clrMapOvr>
    <a:masterClrMapping/>
  </p:clrMapOvr>
  <p:transition advTm="361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36866"/>
                                        </p:tgtEl>
                                        <p:attrNameLst>
                                          <p:attrName>style.visibility</p:attrName>
                                        </p:attrNameLst>
                                      </p:cBhvr>
                                      <p:to>
                                        <p:strVal val="visible"/>
                                      </p:to>
                                    </p:set>
                                    <p:animEffect transition="in" filter="fade">
                                      <p:cBhvr>
                                        <p:cTn id="25" dur="500"/>
                                        <p:tgtEl>
                                          <p:spTgt spid="36866"/>
                                        </p:tgtEl>
                                      </p:cBhvr>
                                    </p:animEffec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9" y="1600678"/>
            <a:ext cx="10055781" cy="4793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7" idx="2"/>
          </p:cNvCxnSpPr>
          <p:nvPr/>
        </p:nvCxnSpPr>
        <p:spPr>
          <a:xfrm flipV="1">
            <a:off x="7467246" y="2819560"/>
            <a:ext cx="2556701" cy="1256973"/>
          </a:xfrm>
          <a:prstGeom prst="straightConnector1">
            <a:avLst/>
          </a:prstGeom>
          <a:ln w="57150">
            <a:solidFill>
              <a:schemeClr val="accent1">
                <a:alpha val="89804"/>
              </a:schemeClr>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8119439" y="1339817"/>
            <a:ext cx="3809008" cy="1479743"/>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defTabSz="913870"/>
            <a:r>
              <a:rPr lang="en-US" sz="2199" b="1" u="sng" dirty="0">
                <a:solidFill>
                  <a:srgbClr val="FFFFFF">
                    <a:alpha val="98824"/>
                  </a:srgbClr>
                </a:solidFill>
                <a:ea typeface="Segoe UI" pitchFamily="34" charset="0"/>
                <a:cs typeface="Segoe UI" pitchFamily="34" charset="0"/>
              </a:rPr>
              <a:t>Data Disk(s)</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Persistent</a:t>
            </a:r>
          </a:p>
          <a:p>
            <a:pPr marL="342814" indent="-342814" defTabSz="913870">
              <a:buFont typeface="Arial" pitchFamily="34" charset="0"/>
              <a:buChar char="•"/>
            </a:pPr>
            <a:r>
              <a:rPr lang="en-US" sz="2199" dirty="0">
                <a:solidFill>
                  <a:srgbClr val="FFFFFF">
                    <a:alpha val="98824"/>
                  </a:srgbClr>
                </a:solidFill>
                <a:ea typeface="Segoe UI" pitchFamily="34" charset="0"/>
                <a:cs typeface="Segoe UI" pitchFamily="34" charset="0"/>
              </a:rPr>
              <a:t>SCSI</a:t>
            </a:r>
          </a:p>
          <a:p>
            <a:pPr marL="342814" indent="-342814" defTabSz="913870">
              <a:buFont typeface="Arial" pitchFamily="34" charset="0"/>
              <a:buChar char="•"/>
            </a:pPr>
            <a:r>
              <a:rPr lang="en-US" sz="2199" b="1" dirty="0">
                <a:solidFill>
                  <a:srgbClr val="FFFFFF">
                    <a:alpha val="98824"/>
                  </a:srgbClr>
                </a:solidFill>
                <a:ea typeface="Segoe UI" pitchFamily="34" charset="0"/>
                <a:cs typeface="Segoe UI" pitchFamily="34" charset="0"/>
              </a:rPr>
              <a:t>Customer Defined Letter</a:t>
            </a:r>
          </a:p>
        </p:txBody>
      </p:sp>
      <p:sp>
        <p:nvSpPr>
          <p:cNvPr id="4" name="Rectangle 3"/>
          <p:cNvSpPr/>
          <p:nvPr/>
        </p:nvSpPr>
        <p:spPr bwMode="auto">
          <a:xfrm>
            <a:off x="431356" y="4076532"/>
            <a:ext cx="9764018" cy="380901"/>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a:endParaRPr lang="en-US" sz="2199" dirty="0">
              <a:solidFill>
                <a:srgbClr val="FFFFFF">
                  <a:alpha val="98824"/>
                </a:srgbClr>
              </a:solidFill>
              <a:ea typeface="Segoe UI" pitchFamily="34" charset="0"/>
              <a:cs typeface="Segoe UI" pitchFamily="34" charset="0"/>
            </a:endParaRPr>
          </a:p>
        </p:txBody>
      </p:sp>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23" y="3276640"/>
            <a:ext cx="9532042" cy="34376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7" idx="2"/>
          </p:cNvCxnSpPr>
          <p:nvPr/>
        </p:nvCxnSpPr>
        <p:spPr>
          <a:xfrm flipH="1">
            <a:off x="7668752" y="2819560"/>
            <a:ext cx="2355192" cy="1675963"/>
          </a:xfrm>
          <a:prstGeom prst="straightConnector1">
            <a:avLst/>
          </a:prstGeom>
          <a:ln w="57150">
            <a:solidFill>
              <a:schemeClr val="accent1">
                <a:alpha val="89804"/>
              </a:schemeClr>
            </a:solidFill>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338310050"/>
      </p:ext>
    </p:extLst>
  </p:cSld>
  <p:clrMapOvr>
    <a:masterClrMapping/>
  </p:clrMapOvr>
  <p:transition advTm="475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9939"/>
                                        </p:tgtEl>
                                        <p:attrNameLst>
                                          <p:attrName>style.visibility</p:attrName>
                                        </p:attrNameLst>
                                      </p:cBhvr>
                                      <p:to>
                                        <p:strVal val="visible"/>
                                      </p:to>
                                    </p:set>
                                    <p:animEffect transition="in" filter="fade">
                                      <p:cBhvr>
                                        <p:cTn id="28"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Persistent Disk Management</a:t>
            </a:r>
          </a:p>
        </p:txBody>
      </p:sp>
      <p:sp>
        <p:nvSpPr>
          <p:cNvPr id="4" name="Text Placeholder 3"/>
          <p:cNvSpPr>
            <a:spLocks noGrp="1"/>
          </p:cNvSpPr>
          <p:nvPr>
            <p:ph type="body" sz="quarter" idx="4294967295"/>
          </p:nvPr>
        </p:nvSpPr>
        <p:spPr>
          <a:xfrm>
            <a:off x="558184" y="4860235"/>
            <a:ext cx="11149013" cy="1456402"/>
          </a:xfrm>
        </p:spPr>
        <p:txBody>
          <a:bodyPr/>
          <a:lstStyle/>
          <a:p>
            <a:pPr marL="460261" indent="-457086"/>
            <a:r>
              <a:rPr lang="en-US" sz="2666" dirty="0"/>
              <a:t>C:\ = OS Disk</a:t>
            </a:r>
          </a:p>
          <a:p>
            <a:pPr marL="460261" indent="-457086"/>
            <a:r>
              <a:rPr lang="en-US" sz="2666" dirty="0">
                <a:solidFill>
                  <a:schemeClr val="tx2"/>
                </a:solidFill>
              </a:rPr>
              <a:t>D:\ = Non-Persistent Cache Disk</a:t>
            </a:r>
          </a:p>
          <a:p>
            <a:pPr marL="460261" indent="-457086"/>
            <a:r>
              <a:rPr lang="en-US" sz="2666" dirty="0"/>
              <a:t>E:\, F:\. G:\ ... Data Disks</a:t>
            </a:r>
          </a:p>
        </p:txBody>
      </p:sp>
      <p:graphicFrame>
        <p:nvGraphicFramePr>
          <p:cNvPr id="5" name="Table 4"/>
          <p:cNvGraphicFramePr>
            <a:graphicFrameLocks noGrp="1"/>
          </p:cNvGraphicFramePr>
          <p:nvPr>
            <p:extLst/>
          </p:nvPr>
        </p:nvGraphicFramePr>
        <p:xfrm>
          <a:off x="520701" y="1477458"/>
          <a:ext cx="10476216" cy="3294031"/>
        </p:xfrm>
        <a:graphic>
          <a:graphicData uri="http://schemas.openxmlformats.org/drawingml/2006/table">
            <a:tbl>
              <a:tblPr firstRow="1" bandRow="1">
                <a:tableStyleId>{B301B821-A1FF-4177-AEE7-76D212191A09}</a:tableStyleId>
              </a:tblPr>
              <a:tblGrid>
                <a:gridCol w="2966209"/>
                <a:gridCol w="3017520"/>
                <a:gridCol w="4492487"/>
              </a:tblGrid>
              <a:tr h="494325">
                <a:tc>
                  <a:txBody>
                    <a:bodyPr/>
                    <a:lstStyle/>
                    <a:p>
                      <a:r>
                        <a:rPr lang="en-US" sz="2100" dirty="0" smtClean="0"/>
                        <a:t>Capability</a:t>
                      </a:r>
                      <a:endParaRPr lang="en-US" sz="2100" dirty="0"/>
                    </a:p>
                  </a:txBody>
                  <a:tcPr marL="121888" marR="121888" marT="60944" marB="60944"/>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100" dirty="0" smtClean="0"/>
                        <a:t>OS</a:t>
                      </a:r>
                      <a:r>
                        <a:rPr lang="en-US" sz="2100" baseline="0" dirty="0" smtClean="0"/>
                        <a:t> Disk</a:t>
                      </a:r>
                      <a:endParaRPr lang="en-US" sz="2100" dirty="0" smtClean="0"/>
                    </a:p>
                  </a:txBody>
                  <a:tcPr marL="121888" marR="121888" marT="60944" marB="60944"/>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900" dirty="0" smtClean="0"/>
                        <a:t>Data Disk </a:t>
                      </a:r>
                      <a:endParaRPr lang="en-US" sz="2500" dirty="0"/>
                    </a:p>
                  </a:txBody>
                  <a:tcPr marL="121888" marR="121888" marT="60944" marB="60944"/>
                </a:tc>
              </a:tr>
              <a:tr h="368626">
                <a:tc>
                  <a:txBody>
                    <a:bodyPr/>
                    <a:lstStyle/>
                    <a:p>
                      <a:r>
                        <a:rPr lang="en-US" sz="2500" dirty="0" smtClean="0"/>
                        <a:t>Host Cache</a:t>
                      </a:r>
                      <a:r>
                        <a:rPr lang="en-US" sz="2500" baseline="0" dirty="0" smtClean="0"/>
                        <a:t> Default</a:t>
                      </a:r>
                      <a:endParaRPr lang="en-US" sz="2500" dirty="0"/>
                    </a:p>
                  </a:txBody>
                  <a:tcPr marL="121888" marR="121888" marT="60944" marB="60944"/>
                </a:tc>
                <a:tc>
                  <a:txBody>
                    <a:bodyPr/>
                    <a:lstStyle/>
                    <a:p>
                      <a:r>
                        <a:rPr lang="en-US" sz="2500" dirty="0" smtClean="0"/>
                        <a:t>ReadWrite</a:t>
                      </a:r>
                      <a:endParaRPr lang="en-US" sz="2500" b="1" dirty="0"/>
                    </a:p>
                  </a:txBody>
                  <a:tcPr marL="121888" marR="121888" marT="60944" marB="60944"/>
                </a:tc>
                <a:tc>
                  <a:txBody>
                    <a:bodyPr/>
                    <a:lstStyle/>
                    <a:p>
                      <a:r>
                        <a:rPr lang="en-US" sz="2500" dirty="0" smtClean="0"/>
                        <a:t>None</a:t>
                      </a:r>
                      <a:endParaRPr lang="en-US" sz="2500" b="1" dirty="0"/>
                    </a:p>
                  </a:txBody>
                  <a:tcPr marL="121888" marR="121888" marT="60944" marB="60944"/>
                </a:tc>
              </a:tr>
              <a:tr h="500927">
                <a:tc>
                  <a:txBody>
                    <a:bodyPr/>
                    <a:lstStyle/>
                    <a:p>
                      <a:r>
                        <a:rPr lang="en-US" sz="2500" dirty="0" smtClean="0"/>
                        <a:t>Max Capacity</a:t>
                      </a:r>
                      <a:endParaRPr lang="en-US" sz="2500" dirty="0"/>
                    </a:p>
                  </a:txBody>
                  <a:tcPr marL="121888" marR="121888" marT="60944" marB="60944"/>
                </a:tc>
                <a:tc>
                  <a:txBody>
                    <a:bodyPr/>
                    <a:lstStyle/>
                    <a:p>
                      <a:r>
                        <a:rPr lang="en-US" sz="2500" dirty="0" smtClean="0"/>
                        <a:t>127</a:t>
                      </a:r>
                      <a:r>
                        <a:rPr lang="en-US" sz="2500" baseline="0" dirty="0" smtClean="0"/>
                        <a:t> GB</a:t>
                      </a:r>
                      <a:endParaRPr lang="en-US" sz="2500" b="1" dirty="0"/>
                    </a:p>
                  </a:txBody>
                  <a:tcPr marL="121888" marR="121888" marT="60944" marB="60944"/>
                </a:tc>
                <a:tc>
                  <a:txBody>
                    <a:bodyPr/>
                    <a:lstStyle/>
                    <a:p>
                      <a:r>
                        <a:rPr lang="en-US" sz="2500" dirty="0" smtClean="0"/>
                        <a:t>1 TB</a:t>
                      </a:r>
                      <a:endParaRPr lang="en-US" sz="2500" b="1" dirty="0"/>
                    </a:p>
                  </a:txBody>
                  <a:tcPr marL="121888" marR="121888" marT="60944" marB="60944"/>
                </a:tc>
              </a:tr>
              <a:tr h="529042">
                <a:tc>
                  <a:txBody>
                    <a:bodyPr/>
                    <a:lstStyle/>
                    <a:p>
                      <a:r>
                        <a:rPr lang="en-US" sz="2500" dirty="0" smtClean="0"/>
                        <a:t>Imaging</a:t>
                      </a:r>
                      <a:r>
                        <a:rPr lang="en-US" sz="2500" baseline="0" dirty="0" smtClean="0"/>
                        <a:t> Capable</a:t>
                      </a:r>
                      <a:endParaRPr lang="en-US" sz="2500" dirty="0"/>
                    </a:p>
                  </a:txBody>
                  <a:tcPr marL="121888" marR="121888" marT="60944" marB="60944"/>
                </a:tc>
                <a:tc>
                  <a:txBody>
                    <a:bodyPr/>
                    <a:lstStyle/>
                    <a:p>
                      <a:r>
                        <a:rPr lang="en-US" sz="2500" dirty="0" smtClean="0"/>
                        <a:t>Yes</a:t>
                      </a:r>
                      <a:endParaRPr lang="en-US" sz="2500" b="1" dirty="0"/>
                    </a:p>
                  </a:txBody>
                  <a:tcPr marL="121888" marR="121888" marT="60944" marB="60944"/>
                </a:tc>
                <a:tc>
                  <a:txBody>
                    <a:bodyPr/>
                    <a:lstStyle/>
                    <a:p>
                      <a:r>
                        <a:rPr lang="en-US" sz="2500" dirty="0" smtClean="0"/>
                        <a:t>No</a:t>
                      </a:r>
                      <a:endParaRPr lang="en-US" sz="2500" b="1" dirty="0"/>
                    </a:p>
                  </a:txBody>
                  <a:tcPr marL="121888" marR="121888" marT="60944" marB="60944"/>
                </a:tc>
              </a:tr>
              <a:tr h="1188720">
                <a:tc>
                  <a:txBody>
                    <a:bodyPr/>
                    <a:lstStyle/>
                    <a:p>
                      <a:r>
                        <a:rPr lang="en-US" sz="2500" dirty="0" smtClean="0"/>
                        <a:t>Hot Update</a:t>
                      </a:r>
                      <a:endParaRPr lang="en-US" sz="2500" dirty="0"/>
                    </a:p>
                  </a:txBody>
                  <a:tcPr marL="121888" marR="121888" marT="60944" marB="60944"/>
                </a:tc>
                <a:tc>
                  <a:txBody>
                    <a:bodyPr/>
                    <a:lstStyle/>
                    <a:p>
                      <a:r>
                        <a:rPr lang="en-US" sz="2500" dirty="0" smtClean="0"/>
                        <a:t>Cache</a:t>
                      </a:r>
                      <a:r>
                        <a:rPr lang="en-US" sz="2500" baseline="0" dirty="0" smtClean="0"/>
                        <a:t> Setting Requires Reboot</a:t>
                      </a:r>
                      <a:endParaRPr lang="en-US" sz="2500" dirty="0"/>
                    </a:p>
                  </a:txBody>
                  <a:tcPr marL="121888" marR="121888" marT="60944" marB="60944"/>
                </a:tc>
                <a:tc>
                  <a:txBody>
                    <a:bodyPr/>
                    <a:lstStyle/>
                    <a:p>
                      <a:r>
                        <a:rPr lang="en-US" sz="2500" dirty="0" smtClean="0"/>
                        <a:t>Change</a:t>
                      </a:r>
                      <a:r>
                        <a:rPr lang="en-US" sz="2500" baseline="0" dirty="0" smtClean="0"/>
                        <a:t> Cache Without Reboot, Add/Remove without Reboot.</a:t>
                      </a:r>
                      <a:endParaRPr lang="en-US" sz="2500" dirty="0"/>
                    </a:p>
                  </a:txBody>
                  <a:tcPr marL="121888" marR="121888" marT="60944" marB="60944"/>
                </a:tc>
              </a:tr>
            </a:tbl>
          </a:graphicData>
        </a:graphic>
      </p:graphicFrame>
    </p:spTree>
    <p:extLst>
      <p:ext uri="{BB962C8B-B14F-4D97-AF65-F5344CB8AC3E}">
        <p14:creationId xmlns:p14="http://schemas.microsoft.com/office/powerpoint/2010/main" val="26565793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Disk Caching</a:t>
            </a:r>
          </a:p>
        </p:txBody>
      </p:sp>
      <p:graphicFrame>
        <p:nvGraphicFramePr>
          <p:cNvPr id="3" name="Table 2"/>
          <p:cNvGraphicFramePr>
            <a:graphicFrameLocks noGrp="1"/>
          </p:cNvGraphicFramePr>
          <p:nvPr>
            <p:extLst/>
          </p:nvPr>
        </p:nvGraphicFramePr>
        <p:xfrm>
          <a:off x="1207662" y="1675357"/>
          <a:ext cx="9823046" cy="2270664"/>
        </p:xfrm>
        <a:graphic>
          <a:graphicData uri="http://schemas.openxmlformats.org/drawingml/2006/table">
            <a:tbl>
              <a:tblPr firstRow="1" bandRow="1">
                <a:tableStyleId>{B301B821-A1FF-4177-AEE7-76D212191A09}</a:tableStyleId>
              </a:tblPr>
              <a:tblGrid>
                <a:gridCol w="2708628"/>
                <a:gridCol w="2708628"/>
                <a:gridCol w="4405790"/>
              </a:tblGrid>
              <a:tr h="500927">
                <a:tc>
                  <a:txBody>
                    <a:bodyPr/>
                    <a:lstStyle/>
                    <a:p>
                      <a:r>
                        <a:rPr lang="en-US" sz="2500" dirty="0" smtClean="0"/>
                        <a:t>Disk Type</a:t>
                      </a:r>
                      <a:endParaRPr lang="en-US" sz="2500" dirty="0">
                        <a:solidFill>
                          <a:schemeClr val="bg1"/>
                        </a:solidFill>
                      </a:endParaRPr>
                    </a:p>
                  </a:txBody>
                  <a:tcPr marL="121888" marR="121888" marT="60944" marB="60944"/>
                </a:tc>
                <a:tc>
                  <a:txBody>
                    <a:bodyPr/>
                    <a:lstStyle/>
                    <a:p>
                      <a:r>
                        <a:rPr lang="en-US" sz="2500" dirty="0" smtClean="0"/>
                        <a:t>Default</a:t>
                      </a:r>
                      <a:endParaRPr lang="en-US" sz="2500" dirty="0">
                        <a:solidFill>
                          <a:schemeClr val="bg1"/>
                        </a:solidFill>
                      </a:endParaRPr>
                    </a:p>
                  </a:txBody>
                  <a:tcPr marL="121888" marR="121888" marT="60944" marB="60944"/>
                </a:tc>
                <a:tc>
                  <a:txBody>
                    <a:bodyPr/>
                    <a:lstStyle/>
                    <a:p>
                      <a:r>
                        <a:rPr lang="en-US" sz="2500" dirty="0" smtClean="0"/>
                        <a:t>Supported</a:t>
                      </a:r>
                      <a:endParaRPr lang="en-US" sz="2500" dirty="0">
                        <a:solidFill>
                          <a:schemeClr val="bg1"/>
                        </a:solidFill>
                      </a:endParaRPr>
                    </a:p>
                  </a:txBody>
                  <a:tcPr marL="121888" marR="121888" marT="60944" marB="60944"/>
                </a:tc>
              </a:tr>
              <a:tr h="879965">
                <a:tc>
                  <a:txBody>
                    <a:bodyPr/>
                    <a:lstStyle/>
                    <a:p>
                      <a:r>
                        <a:rPr lang="en-US" sz="2500" dirty="0" smtClean="0"/>
                        <a:t>OS Disk</a:t>
                      </a:r>
                      <a:endParaRPr lang="en-US" sz="2500" dirty="0">
                        <a:solidFill>
                          <a:schemeClr val="bg1"/>
                        </a:solidFill>
                      </a:endParaRPr>
                    </a:p>
                  </a:txBody>
                  <a:tcPr marL="121888" marR="121888" marT="60944" marB="60944"/>
                </a:tc>
                <a:tc>
                  <a:txBody>
                    <a:bodyPr/>
                    <a:lstStyle/>
                    <a:p>
                      <a:r>
                        <a:rPr lang="en-US" sz="2500" dirty="0" smtClean="0"/>
                        <a:t>ReadWrite</a:t>
                      </a:r>
                      <a:endParaRPr lang="en-US" sz="2500" dirty="0">
                        <a:solidFill>
                          <a:schemeClr val="bg1"/>
                        </a:solidFill>
                      </a:endParaRPr>
                    </a:p>
                  </a:txBody>
                  <a:tcPr marL="121888" marR="121888" marT="60944" marB="60944"/>
                </a:tc>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2500" dirty="0" smtClean="0"/>
                        <a:t>Read-only</a:t>
                      </a:r>
                      <a:r>
                        <a:rPr lang="en-US" sz="2500" baseline="0" dirty="0" smtClean="0"/>
                        <a:t> and ReadWrite</a:t>
                      </a:r>
                      <a:endParaRPr lang="en-US" sz="2500" dirty="0" smtClean="0"/>
                    </a:p>
                    <a:p>
                      <a:endParaRPr lang="en-US" sz="2500" dirty="0">
                        <a:solidFill>
                          <a:schemeClr val="bg1"/>
                        </a:solidFill>
                      </a:endParaRPr>
                    </a:p>
                  </a:txBody>
                  <a:tcPr marL="121888" marR="121888" marT="60944" marB="60944"/>
                </a:tc>
              </a:tr>
              <a:tr h="879965">
                <a:tc>
                  <a:txBody>
                    <a:bodyPr/>
                    <a:lstStyle/>
                    <a:p>
                      <a:r>
                        <a:rPr lang="en-US" sz="2500" dirty="0" smtClean="0"/>
                        <a:t>Data Disk</a:t>
                      </a:r>
                      <a:endParaRPr lang="en-US" sz="2500" dirty="0">
                        <a:solidFill>
                          <a:schemeClr val="bg1"/>
                        </a:solidFill>
                      </a:endParaRPr>
                    </a:p>
                  </a:txBody>
                  <a:tcPr marL="121888" marR="121888" marT="60944" marB="60944"/>
                </a:tc>
                <a:tc>
                  <a:txBody>
                    <a:bodyPr/>
                    <a:lstStyle/>
                    <a:p>
                      <a:r>
                        <a:rPr lang="en-US" sz="2500" dirty="0" smtClean="0"/>
                        <a:t>None</a:t>
                      </a:r>
                      <a:endParaRPr lang="en-US" sz="2500" dirty="0">
                        <a:solidFill>
                          <a:schemeClr val="bg1"/>
                        </a:solidFill>
                      </a:endParaRPr>
                    </a:p>
                  </a:txBody>
                  <a:tcPr marL="121888" marR="121888" marT="60944" marB="60944"/>
                </a:tc>
                <a:tc>
                  <a:txBody>
                    <a:bodyPr/>
                    <a:lstStyle/>
                    <a:p>
                      <a:r>
                        <a:rPr lang="en-US" sz="2500" dirty="0" smtClean="0"/>
                        <a:t>None, Read-only</a:t>
                      </a:r>
                      <a:r>
                        <a:rPr lang="en-US" sz="2500" baseline="0" dirty="0" smtClean="0"/>
                        <a:t> and ReadWrite</a:t>
                      </a:r>
                      <a:endParaRPr lang="en-US" sz="2500" dirty="0">
                        <a:solidFill>
                          <a:schemeClr val="bg1"/>
                        </a:solidFill>
                      </a:endParaRPr>
                    </a:p>
                  </a:txBody>
                  <a:tcPr marL="121888" marR="121888" marT="60944" marB="60944"/>
                </a:tc>
              </a:tr>
            </a:tbl>
          </a:graphicData>
        </a:graphic>
      </p:graphicFrame>
      <p:sp>
        <p:nvSpPr>
          <p:cNvPr id="5" name="TextBox 4"/>
          <p:cNvSpPr txBox="1"/>
          <p:nvPr/>
        </p:nvSpPr>
        <p:spPr>
          <a:xfrm>
            <a:off x="1178074" y="3955300"/>
            <a:ext cx="9852634" cy="615360"/>
          </a:xfrm>
          <a:prstGeom prst="rect">
            <a:avLst/>
          </a:prstGeom>
          <a:solidFill>
            <a:schemeClr val="tx2"/>
          </a:solidFill>
          <a:ln w="38100">
            <a:solidFill>
              <a:schemeClr val="bg1"/>
            </a:solidFill>
          </a:ln>
        </p:spPr>
        <p:txBody>
          <a:bodyPr wrap="square" lIns="121888" tIns="121888" rIns="121888" bIns="121888" rtlCol="0">
            <a:spAutoFit/>
          </a:bodyPr>
          <a:lstStyle/>
          <a:p>
            <a:pPr algn="ctr" defTabSz="1218683">
              <a:lnSpc>
                <a:spcPct val="90000"/>
              </a:lnSpc>
              <a:spcBef>
                <a:spcPct val="20000"/>
              </a:spcBef>
              <a:buSzPct val="80000"/>
            </a:pPr>
            <a:r>
              <a:rPr lang="en-US" sz="2666" dirty="0">
                <a:solidFill>
                  <a:srgbClr val="FFFFFF"/>
                </a:solidFill>
              </a:rPr>
              <a:t>Modify using Set-AzureOSDisk or Set-AzureDataDisk</a:t>
            </a:r>
          </a:p>
        </p:txBody>
      </p:sp>
    </p:spTree>
    <p:extLst>
      <p:ext uri="{BB962C8B-B14F-4D97-AF65-F5344CB8AC3E}">
        <p14:creationId xmlns:p14="http://schemas.microsoft.com/office/powerpoint/2010/main" val="615923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Persistent Disks and Highly Durable</a:t>
            </a:r>
          </a:p>
        </p:txBody>
      </p:sp>
      <p:sp>
        <p:nvSpPr>
          <p:cNvPr id="5" name="Rectangle 4"/>
          <p:cNvSpPr/>
          <p:nvPr/>
        </p:nvSpPr>
        <p:spPr bwMode="auto">
          <a:xfrm>
            <a:off x="7028713" y="3217739"/>
            <a:ext cx="4653834" cy="3240858"/>
          </a:xfrm>
          <a:prstGeom prst="rect">
            <a:avLst/>
          </a:prstGeom>
          <a:solidFill>
            <a:schemeClr val="accent3"/>
          </a:solidFill>
          <a:ln w="9525" cap="flat" cmpd="sng" algn="ctr">
            <a:noFill/>
            <a:prstDash val="solid"/>
            <a:headEnd type="none" w="med" len="med"/>
            <a:tailEnd type="none" w="med" len="med"/>
          </a:ln>
          <a:effectLst/>
        </p:spPr>
        <p:txBody>
          <a:bodyPr vert="horz" wrap="square" lIns="121851" tIns="121851" rIns="121851" bIns="121851" numCol="1" rtlCol="0" anchor="b" anchorCtr="0" compatLnSpc="1">
            <a:prstTxWarp prst="textNoShape">
              <a:avLst/>
            </a:prstTxWarp>
          </a:bodyPr>
          <a:lstStyle/>
          <a:p>
            <a:pPr defTabSz="1218683">
              <a:lnSpc>
                <a:spcPct val="90000"/>
              </a:lnSpc>
              <a:buSzPct val="90000"/>
              <a:defRPr/>
            </a:pP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sp>
        <p:nvSpPr>
          <p:cNvPr id="6" name="Rectangle 5"/>
          <p:cNvSpPr/>
          <p:nvPr/>
        </p:nvSpPr>
        <p:spPr bwMode="auto">
          <a:xfrm>
            <a:off x="509458" y="1278340"/>
            <a:ext cx="3752921" cy="2442016"/>
          </a:xfrm>
          <a:prstGeom prst="rect">
            <a:avLst/>
          </a:prstGeom>
          <a:solidFill>
            <a:schemeClr val="accent2"/>
          </a:solidFill>
          <a:ln w="9525" cap="flat" cmpd="sng" algn="ctr">
            <a:noFill/>
            <a:prstDash val="solid"/>
            <a:headEnd type="none" w="med" len="med"/>
            <a:tailEnd type="none" w="med" len="med"/>
          </a:ln>
          <a:effectLst/>
        </p:spPr>
        <p:txBody>
          <a:bodyPr vert="horz" wrap="square" lIns="121851" tIns="121851" rIns="121851" bIns="121851" numCol="1" rtlCol="0" anchor="b" anchorCtr="0" compatLnSpc="1">
            <a:prstTxWarp prst="textNoShape">
              <a:avLst/>
            </a:prstTxWarp>
          </a:bodyPr>
          <a:lstStyle/>
          <a:p>
            <a:pPr defTabSz="1218683">
              <a:lnSpc>
                <a:spcPct val="90000"/>
              </a:lnSpc>
              <a:buSzPct val="90000"/>
              <a:defRPr/>
            </a:pP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 </a:t>
            </a:r>
            <a:r>
              <a:rPr lang="en-US" sz="319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10" name="Freeform 79"/>
          <p:cNvSpPr>
            <a:spLocks noEditPoints="1"/>
          </p:cNvSpPr>
          <p:nvPr/>
        </p:nvSpPr>
        <p:spPr bwMode="black">
          <a:xfrm>
            <a:off x="9015544"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2" name="Freeform 79"/>
          <p:cNvSpPr>
            <a:spLocks noEditPoints="1"/>
          </p:cNvSpPr>
          <p:nvPr/>
        </p:nvSpPr>
        <p:spPr bwMode="black">
          <a:xfrm>
            <a:off x="10061311"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3" name="Freeform 79"/>
          <p:cNvSpPr>
            <a:spLocks noEditPoints="1"/>
          </p:cNvSpPr>
          <p:nvPr/>
        </p:nvSpPr>
        <p:spPr bwMode="black">
          <a:xfrm>
            <a:off x="10061311"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6" name="Freeform 79"/>
          <p:cNvSpPr>
            <a:spLocks noEditPoints="1"/>
          </p:cNvSpPr>
          <p:nvPr/>
        </p:nvSpPr>
        <p:spPr bwMode="black">
          <a:xfrm>
            <a:off x="1622552"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7" name="Freeform 79"/>
          <p:cNvSpPr>
            <a:spLocks noEditPoints="1"/>
          </p:cNvSpPr>
          <p:nvPr/>
        </p:nvSpPr>
        <p:spPr bwMode="black">
          <a:xfrm>
            <a:off x="1622552"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9" name="Freeform 79"/>
          <p:cNvSpPr>
            <a:spLocks noEditPoints="1"/>
          </p:cNvSpPr>
          <p:nvPr/>
        </p:nvSpPr>
        <p:spPr bwMode="black">
          <a:xfrm>
            <a:off x="2198589"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cxnSp>
        <p:nvCxnSpPr>
          <p:cNvPr id="26" name="Straight Connector 25"/>
          <p:cNvCxnSpPr/>
          <p:nvPr/>
        </p:nvCxnSpPr>
        <p:spPr>
          <a:xfrm>
            <a:off x="8309863" y="4565998"/>
            <a:ext cx="1045766" cy="32234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09861" y="4565990"/>
            <a:ext cx="0" cy="314633"/>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45381" y="2467475"/>
            <a:ext cx="4824397" cy="199572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73245" y="1747752"/>
            <a:ext cx="201384"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61954" y="2000987"/>
            <a:ext cx="0" cy="17755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09455" y="3835051"/>
            <a:ext cx="3750624" cy="2610411"/>
            <a:chOff x="380999" y="2873361"/>
            <a:chExt cx="2632192" cy="1831989"/>
          </a:xfrm>
        </p:grpSpPr>
        <p:sp>
          <p:nvSpPr>
            <p:cNvPr id="46" name="Rectangle 45"/>
            <p:cNvSpPr/>
            <p:nvPr/>
          </p:nvSpPr>
          <p:spPr bwMode="auto">
            <a:xfrm>
              <a:off x="380999" y="2873361"/>
              <a:ext cx="2632192" cy="1831989"/>
            </a:xfrm>
            <a:prstGeom prst="rect">
              <a:avLst/>
            </a:prstGeom>
            <a:solidFill>
              <a:schemeClr val="accent2"/>
            </a:solidFill>
            <a:ln w="9525" cap="flat" cmpd="sng" algn="ctr">
              <a:noFill/>
              <a:prstDash val="solid"/>
              <a:headEnd type="none" w="med" len="med"/>
              <a:tailEnd type="none" w="med" len="med"/>
            </a:ln>
            <a:effectLst/>
          </p:spPr>
          <p:txBody>
            <a:bodyPr vert="horz" wrap="square" lIns="121888" tIns="121888" rIns="121888" bIns="121888" numCol="1" rtlCol="0" anchor="b" anchorCtr="0" compatLnSpc="1">
              <a:prstTxWarp prst="textNoShape">
                <a:avLst/>
              </a:prstTxWarp>
            </a:bodyPr>
            <a:lstStyle/>
            <a:p>
              <a:pPr defTabSz="1218683">
                <a:lnSpc>
                  <a:spcPct val="90000"/>
                </a:lnSpc>
                <a:buSzPct val="90000"/>
                <a:defRPr/>
              </a:pP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47" name="Freeform 128"/>
            <p:cNvSpPr>
              <a:spLocks noChangeAspect="1"/>
            </p:cNvSpPr>
            <p:nvPr/>
          </p:nvSpPr>
          <p:spPr bwMode="black">
            <a:xfrm>
              <a:off x="957648" y="3237645"/>
              <a:ext cx="1383150" cy="76407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292929"/>
                </a:solidFill>
              </a:endParaRPr>
            </a:p>
          </p:txBody>
        </p:sp>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1525134" y="3450274"/>
              <a:ext cx="248183" cy="41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9" name="Straight Connector 48"/>
          <p:cNvCxnSpPr>
            <a:stCxn id="46" idx="3"/>
          </p:cNvCxnSpPr>
          <p:nvPr/>
        </p:nvCxnSpPr>
        <p:spPr>
          <a:xfrm flipV="1">
            <a:off x="4260079" y="4450071"/>
            <a:ext cx="3709702" cy="69018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79"/>
          <p:cNvSpPr>
            <a:spLocks noEditPoints="1"/>
          </p:cNvSpPr>
          <p:nvPr/>
        </p:nvSpPr>
        <p:spPr bwMode="black">
          <a:xfrm>
            <a:off x="2774627"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8" name="Freeform 79"/>
          <p:cNvSpPr>
            <a:spLocks noEditPoints="1"/>
          </p:cNvSpPr>
          <p:nvPr/>
        </p:nvSpPr>
        <p:spPr bwMode="black">
          <a:xfrm>
            <a:off x="2198589"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20" name="Freeform 79"/>
          <p:cNvSpPr>
            <a:spLocks noEditPoints="1"/>
          </p:cNvSpPr>
          <p:nvPr/>
        </p:nvSpPr>
        <p:spPr bwMode="black">
          <a:xfrm>
            <a:off x="2774627"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8" name="Freeform 79"/>
          <p:cNvSpPr>
            <a:spLocks noEditPoints="1"/>
          </p:cNvSpPr>
          <p:nvPr/>
        </p:nvSpPr>
        <p:spPr bwMode="black">
          <a:xfrm>
            <a:off x="7969779"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9" name="Freeform 79"/>
          <p:cNvSpPr>
            <a:spLocks noEditPoints="1"/>
          </p:cNvSpPr>
          <p:nvPr/>
        </p:nvSpPr>
        <p:spPr bwMode="black">
          <a:xfrm>
            <a:off x="7969779"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11" name="Freeform 79"/>
          <p:cNvSpPr>
            <a:spLocks noEditPoints="1"/>
          </p:cNvSpPr>
          <p:nvPr/>
        </p:nvSpPr>
        <p:spPr bwMode="black">
          <a:xfrm>
            <a:off x="9015544"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Tree>
    <p:extLst>
      <p:ext uri="{BB962C8B-B14F-4D97-AF65-F5344CB8AC3E}">
        <p14:creationId xmlns:p14="http://schemas.microsoft.com/office/powerpoint/2010/main" val="974366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9" presetClass="emph" presetSubtype="0" fill="remove" grpId="1" nodeType="afterEffect">
                                  <p:stCondLst>
                                    <p:cond delay="0"/>
                                  </p:stCondLst>
                                  <p:childTnLst>
                                    <p:animClr clrSpc="rgb" dir="cw">
                                      <p:cBhvr override="childStyle">
                                        <p:cTn id="26" dur="2000" fill="hold"/>
                                        <p:tgtEl>
                                          <p:spTgt spid="8"/>
                                        </p:tgtEl>
                                        <p:attrNameLst>
                                          <p:attrName>style.color</p:attrName>
                                        </p:attrNameLst>
                                      </p:cBhvr>
                                      <p:to>
                                        <a:schemeClr val="accent1"/>
                                      </p:to>
                                    </p:animClr>
                                    <p:animClr clrSpc="rgb" dir="cw">
                                      <p:cBhvr>
                                        <p:cTn id="27" dur="2000" fill="hold"/>
                                        <p:tgtEl>
                                          <p:spTgt spid="8"/>
                                        </p:tgtEl>
                                        <p:attrNameLst>
                                          <p:attrName>fillcolor</p:attrName>
                                        </p:attrNameLst>
                                      </p:cBhvr>
                                      <p:to>
                                        <a:schemeClr val="accent1"/>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par>
                          <p:cTn id="37" fill="hold">
                            <p:stCondLst>
                              <p:cond delay="3500"/>
                            </p:stCondLst>
                            <p:childTnLst>
                              <p:par>
                                <p:cTn id="38" presetID="19" presetClass="emph" presetSubtype="0" fill="remove" grpId="0" nodeType="afterEffect">
                                  <p:stCondLst>
                                    <p:cond delay="0"/>
                                  </p:stCondLst>
                                  <p:childTnLst>
                                    <p:animClr clrSpc="rgb" dir="cw">
                                      <p:cBhvr override="childStyle">
                                        <p:cTn id="39" dur="2000" fill="hold"/>
                                        <p:tgtEl>
                                          <p:spTgt spid="9"/>
                                        </p:tgtEl>
                                        <p:attrNameLst>
                                          <p:attrName>style.color</p:attrName>
                                        </p:attrNameLst>
                                      </p:cBhvr>
                                      <p:to>
                                        <a:schemeClr val="accent1"/>
                                      </p:to>
                                    </p:animClr>
                                    <p:animClr clrSpc="rgb" dir="cw">
                                      <p:cBhvr>
                                        <p:cTn id="40" dur="2000" fill="hold"/>
                                        <p:tgtEl>
                                          <p:spTgt spid="9"/>
                                        </p:tgtEl>
                                        <p:attrNameLst>
                                          <p:attrName>fillcolor</p:attrName>
                                        </p:attrNameLst>
                                      </p:cBhvr>
                                      <p:to>
                                        <a:schemeClr val="accent1"/>
                                      </p:to>
                                    </p:animClr>
                                    <p:set>
                                      <p:cBhvr>
                                        <p:cTn id="41" dur="2000" fill="hold"/>
                                        <p:tgtEl>
                                          <p:spTgt spid="9"/>
                                        </p:tgtEl>
                                        <p:attrNameLst>
                                          <p:attrName>fill.type</p:attrName>
                                        </p:attrNameLst>
                                      </p:cBhvr>
                                      <p:to>
                                        <p:strVal val="solid"/>
                                      </p:to>
                                    </p:set>
                                    <p:set>
                                      <p:cBhvr>
                                        <p:cTn id="42" dur="2000" fill="hold"/>
                                        <p:tgtEl>
                                          <p:spTgt spid="9"/>
                                        </p:tgtEl>
                                        <p:attrNameLst>
                                          <p:attrName>fill.on</p:attrName>
                                        </p:attrNameLst>
                                      </p:cBhvr>
                                      <p:to>
                                        <p:strVal val="true"/>
                                      </p:to>
                                    </p:set>
                                  </p:childTnLst>
                                </p:cTn>
                              </p:par>
                              <p:par>
                                <p:cTn id="43" presetID="19" presetClass="emph" presetSubtype="0" fill="remove" grpId="0" nodeType="withEffect">
                                  <p:stCondLst>
                                    <p:cond delay="0"/>
                                  </p:stCondLst>
                                  <p:childTnLst>
                                    <p:animClr clrSpc="rgb" dir="cw">
                                      <p:cBhvr override="childStyle">
                                        <p:cTn id="44" dur="2000" fill="hold"/>
                                        <p:tgtEl>
                                          <p:spTgt spid="11"/>
                                        </p:tgtEl>
                                        <p:attrNameLst>
                                          <p:attrName>style.color</p:attrName>
                                        </p:attrNameLst>
                                      </p:cBhvr>
                                      <p:to>
                                        <a:schemeClr val="accent1"/>
                                      </p:to>
                                    </p:animClr>
                                    <p:animClr clrSpc="rgb" dir="cw">
                                      <p:cBhvr>
                                        <p:cTn id="45" dur="2000" fill="hold"/>
                                        <p:tgtEl>
                                          <p:spTgt spid="11"/>
                                        </p:tgtEl>
                                        <p:attrNameLst>
                                          <p:attrName>fillcolor</p:attrName>
                                        </p:attrNameLst>
                                      </p:cBhvr>
                                      <p:to>
                                        <a:schemeClr val="accent1"/>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1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1500"/>
                            </p:stCondLst>
                            <p:childTnLst>
                              <p:par>
                                <p:cTn id="73" presetID="19" presetClass="emph" presetSubtype="0" fill="remove" grpId="0" nodeType="afterEffect">
                                  <p:stCondLst>
                                    <p:cond delay="0"/>
                                  </p:stCondLst>
                                  <p:childTnLst>
                                    <p:animClr clrSpc="rgb" dir="cw">
                                      <p:cBhvr override="childStyle">
                                        <p:cTn id="74" dur="2000" fill="hold"/>
                                        <p:tgtEl>
                                          <p:spTgt spid="20"/>
                                        </p:tgtEl>
                                        <p:attrNameLst>
                                          <p:attrName>style.color</p:attrName>
                                        </p:attrNameLst>
                                      </p:cBhvr>
                                      <p:to>
                                        <a:schemeClr val="accent1"/>
                                      </p:to>
                                    </p:animClr>
                                    <p:animClr clrSpc="rgb" dir="cw">
                                      <p:cBhvr>
                                        <p:cTn id="75" dur="2000" fill="hold"/>
                                        <p:tgtEl>
                                          <p:spTgt spid="20"/>
                                        </p:tgtEl>
                                        <p:attrNameLst>
                                          <p:attrName>fillcolor</p:attrName>
                                        </p:attrNameLst>
                                      </p:cBhvr>
                                      <p:to>
                                        <a:schemeClr val="accent1"/>
                                      </p:to>
                                    </p:animClr>
                                    <p:set>
                                      <p:cBhvr>
                                        <p:cTn id="76" dur="2000" fill="hold"/>
                                        <p:tgtEl>
                                          <p:spTgt spid="20"/>
                                        </p:tgtEl>
                                        <p:attrNameLst>
                                          <p:attrName>fill.type</p:attrName>
                                        </p:attrNameLst>
                                      </p:cBhvr>
                                      <p:to>
                                        <p:strVal val="solid"/>
                                      </p:to>
                                    </p:set>
                                    <p:set>
                                      <p:cBhvr>
                                        <p:cTn id="77" dur="2000" fill="hold"/>
                                        <p:tgtEl>
                                          <p:spTgt spid="20"/>
                                        </p:tgtEl>
                                        <p:attrNameLst>
                                          <p:attrName>fill.on</p:attrName>
                                        </p:attrNameLst>
                                      </p:cBhvr>
                                      <p:to>
                                        <p:strVal val="true"/>
                                      </p:to>
                                    </p:set>
                                  </p:childTnLst>
                                </p:cTn>
                              </p:par>
                              <p:par>
                                <p:cTn id="78" presetID="19" presetClass="emph" presetSubtype="0" fill="remove" grpId="0" nodeType="withEffect">
                                  <p:stCondLst>
                                    <p:cond delay="0"/>
                                  </p:stCondLst>
                                  <p:childTnLst>
                                    <p:animClr clrSpc="rgb" dir="cw">
                                      <p:cBhvr override="childStyle">
                                        <p:cTn id="79" dur="2000" fill="hold"/>
                                        <p:tgtEl>
                                          <p:spTgt spid="18"/>
                                        </p:tgtEl>
                                        <p:attrNameLst>
                                          <p:attrName>style.color</p:attrName>
                                        </p:attrNameLst>
                                      </p:cBhvr>
                                      <p:to>
                                        <a:schemeClr val="accent1"/>
                                      </p:to>
                                    </p:animClr>
                                    <p:animClr clrSpc="rgb" dir="cw">
                                      <p:cBhvr>
                                        <p:cTn id="80" dur="2000" fill="hold"/>
                                        <p:tgtEl>
                                          <p:spTgt spid="18"/>
                                        </p:tgtEl>
                                        <p:attrNameLst>
                                          <p:attrName>fillcolor</p:attrName>
                                        </p:attrNameLst>
                                      </p:cBhvr>
                                      <p:to>
                                        <a:schemeClr val="accent1"/>
                                      </p:to>
                                    </p:animClr>
                                    <p:set>
                                      <p:cBhvr>
                                        <p:cTn id="81" dur="2000" fill="hold"/>
                                        <p:tgtEl>
                                          <p:spTgt spid="18"/>
                                        </p:tgtEl>
                                        <p:attrNameLst>
                                          <p:attrName>fill.type</p:attrName>
                                        </p:attrNameLst>
                                      </p:cBhvr>
                                      <p:to>
                                        <p:strVal val="solid"/>
                                      </p:to>
                                    </p:set>
                                    <p:set>
                                      <p:cBhvr>
                                        <p:cTn id="82" dur="2000" fill="hold"/>
                                        <p:tgtEl>
                                          <p:spTgt spid="18"/>
                                        </p:tgtEl>
                                        <p:attrNameLst>
                                          <p:attrName>fill.on</p:attrName>
                                        </p:attrNameLst>
                                      </p:cBhvr>
                                      <p:to>
                                        <p:strVal val="true"/>
                                      </p:to>
                                    </p:set>
                                  </p:childTnLst>
                                </p:cTn>
                              </p:par>
                              <p:par>
                                <p:cTn id="83" presetID="19" presetClass="emph" presetSubtype="0" fill="remove" grpId="0" nodeType="withEffect">
                                  <p:stCondLst>
                                    <p:cond delay="0"/>
                                  </p:stCondLst>
                                  <p:childTnLst>
                                    <p:animClr clrSpc="rgb" dir="cw">
                                      <p:cBhvr override="childStyle">
                                        <p:cTn id="84" dur="2000" fill="hold"/>
                                        <p:tgtEl>
                                          <p:spTgt spid="21"/>
                                        </p:tgtEl>
                                        <p:attrNameLst>
                                          <p:attrName>style.color</p:attrName>
                                        </p:attrNameLst>
                                      </p:cBhvr>
                                      <p:to>
                                        <a:schemeClr val="accent1"/>
                                      </p:to>
                                    </p:animClr>
                                    <p:animClr clrSpc="rgb" dir="cw">
                                      <p:cBhvr>
                                        <p:cTn id="85" dur="2000" fill="hold"/>
                                        <p:tgtEl>
                                          <p:spTgt spid="21"/>
                                        </p:tgtEl>
                                        <p:attrNameLst>
                                          <p:attrName>fillcolor</p:attrName>
                                        </p:attrNameLst>
                                      </p:cBhvr>
                                      <p:to>
                                        <a:schemeClr val="accent1"/>
                                      </p:to>
                                    </p:animClr>
                                    <p:set>
                                      <p:cBhvr>
                                        <p:cTn id="86" dur="2000" fill="hold"/>
                                        <p:tgtEl>
                                          <p:spTgt spid="21"/>
                                        </p:tgtEl>
                                        <p:attrNameLst>
                                          <p:attrName>fill.type</p:attrName>
                                        </p:attrNameLst>
                                      </p:cBhvr>
                                      <p:to>
                                        <p:strVal val="solid"/>
                                      </p:to>
                                    </p:set>
                                    <p:set>
                                      <p:cBhvr>
                                        <p:cTn id="87"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6" grpId="0" animBg="1"/>
      <p:bldP spid="17" grpId="0" animBg="1"/>
      <p:bldP spid="19" grpId="0" animBg="1"/>
      <p:bldP spid="21" grpId="0" animBg="1"/>
      <p:bldP spid="18" grpId="0" animBg="1"/>
      <p:bldP spid="20" grpId="0" animBg="1"/>
      <p:bldP spid="8" grpId="0" animBg="1"/>
      <p:bldP spid="8" grpId="1"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Persistent Disks and Highly Durable</a:t>
            </a:r>
          </a:p>
        </p:txBody>
      </p:sp>
      <p:sp>
        <p:nvSpPr>
          <p:cNvPr id="5" name="Rectangle 4"/>
          <p:cNvSpPr/>
          <p:nvPr/>
        </p:nvSpPr>
        <p:spPr bwMode="auto">
          <a:xfrm>
            <a:off x="7028713" y="3217739"/>
            <a:ext cx="4653834" cy="3240858"/>
          </a:xfrm>
          <a:prstGeom prst="rect">
            <a:avLst/>
          </a:prstGeom>
          <a:solidFill>
            <a:schemeClr val="accent3"/>
          </a:solidFill>
          <a:ln w="9525" cap="flat" cmpd="sng" algn="ctr">
            <a:noFill/>
            <a:prstDash val="solid"/>
            <a:headEnd type="none" w="med" len="med"/>
            <a:tailEnd type="none" w="med" len="med"/>
          </a:ln>
          <a:effectLst/>
        </p:spPr>
        <p:txBody>
          <a:bodyPr vert="horz" wrap="square" lIns="121851" tIns="121851" rIns="121851" bIns="121851" numCol="1" rtlCol="0" anchor="b" anchorCtr="0" compatLnSpc="1">
            <a:prstTxWarp prst="textNoShape">
              <a:avLst/>
            </a:prstTxWarp>
          </a:bodyPr>
          <a:lstStyle/>
          <a:p>
            <a:pPr defTabSz="1218683">
              <a:lnSpc>
                <a:spcPct val="90000"/>
              </a:lnSpc>
              <a:buSzPct val="90000"/>
            </a:pP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sp>
        <p:nvSpPr>
          <p:cNvPr id="6" name="Rectangle 5"/>
          <p:cNvSpPr/>
          <p:nvPr/>
        </p:nvSpPr>
        <p:spPr bwMode="auto">
          <a:xfrm>
            <a:off x="509458" y="1278340"/>
            <a:ext cx="3752921" cy="2442016"/>
          </a:xfrm>
          <a:prstGeom prst="rect">
            <a:avLst/>
          </a:prstGeom>
          <a:solidFill>
            <a:schemeClr val="accent2"/>
          </a:solidFill>
          <a:ln w="9525" cap="flat" cmpd="sng" algn="ctr">
            <a:noFill/>
            <a:prstDash val="solid"/>
            <a:headEnd type="none" w="med" len="med"/>
            <a:tailEnd type="none" w="med" len="med"/>
          </a:ln>
          <a:effectLst/>
        </p:spPr>
        <p:txBody>
          <a:bodyPr vert="horz" wrap="square" lIns="121851" tIns="121851" rIns="121851" bIns="121851" numCol="1" rtlCol="0" anchor="b" anchorCtr="0" compatLnSpc="1">
            <a:prstTxWarp prst="textNoShape">
              <a:avLst/>
            </a:prstTxWarp>
          </a:bodyPr>
          <a:lstStyle/>
          <a:p>
            <a:pPr defTabSz="1218683">
              <a:lnSpc>
                <a:spcPct val="90000"/>
              </a:lnSpc>
              <a:buSzPct val="90000"/>
              <a:defRPr/>
            </a:pP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 </a:t>
            </a:r>
            <a:r>
              <a:rPr lang="en-US" sz="319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7" name="Rectangle 6"/>
          <p:cNvSpPr/>
          <p:nvPr/>
        </p:nvSpPr>
        <p:spPr bwMode="auto">
          <a:xfrm>
            <a:off x="509457" y="3833928"/>
            <a:ext cx="1817323" cy="2614503"/>
          </a:xfrm>
          <a:prstGeom prst="rect">
            <a:avLst/>
          </a:prstGeom>
          <a:solidFill>
            <a:schemeClr val="accent2"/>
          </a:solidFill>
          <a:ln w="9525" cap="flat" cmpd="sng" algn="ctr">
            <a:noFill/>
            <a:prstDash val="solid"/>
            <a:headEnd type="none" w="med" len="med"/>
            <a:tailEnd type="none" w="med" len="med"/>
          </a:ln>
          <a:effectLst/>
        </p:spPr>
        <p:txBody>
          <a:bodyPr vert="horz" wrap="square" lIns="91428" tIns="91428" rIns="91428" bIns="91428" numCol="1" rtlCol="0" anchor="t" anchorCtr="0" compatLnSpc="1">
            <a:prstTxWarp prst="textNoShape">
              <a:avLst/>
            </a:prstTxWarp>
          </a:bodyPr>
          <a:lstStyle/>
          <a:p>
            <a:pPr defTabSz="1218683">
              <a:lnSpc>
                <a:spcPct val="90000"/>
              </a:lnSpc>
              <a:buSzPct val="90000"/>
            </a:pPr>
            <a:endPar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p:txBody>
      </p:sp>
      <p:sp>
        <p:nvSpPr>
          <p:cNvPr id="22" name="Freeform 128"/>
          <p:cNvSpPr>
            <a:spLocks noChangeAspect="1"/>
          </p:cNvSpPr>
          <p:nvPr/>
        </p:nvSpPr>
        <p:spPr bwMode="black">
          <a:xfrm>
            <a:off x="627912" y="4352830"/>
            <a:ext cx="1509164" cy="83368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51" tIns="60925" rIns="121851" bIns="60925" numCol="1" anchor="t" anchorCtr="0" compatLnSpc="1">
            <a:prstTxWarp prst="textNoShape">
              <a:avLst/>
            </a:prstTxWarp>
          </a:bodyPr>
          <a:lstStyle/>
          <a:p>
            <a:pPr defTabSz="1218683"/>
            <a:endParaRPr lang="en-US" sz="3199" dirty="0">
              <a:solidFill>
                <a:srgbClr val="292929"/>
              </a:solidFill>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1247099" y="4593448"/>
            <a:ext cx="270793" cy="44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p:cNvCxnSpPr/>
          <p:nvPr/>
        </p:nvCxnSpPr>
        <p:spPr>
          <a:xfrm flipV="1">
            <a:off x="2326780" y="4199592"/>
            <a:ext cx="5643003" cy="86062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ultiply 2"/>
          <p:cNvSpPr/>
          <p:nvPr/>
        </p:nvSpPr>
        <p:spPr bwMode="auto">
          <a:xfrm>
            <a:off x="423354" y="3789981"/>
            <a:ext cx="1982392" cy="1982392"/>
          </a:xfrm>
          <a:prstGeom prst="mathMultiply">
            <a:avLst/>
          </a:prstGeom>
          <a:solidFill>
            <a:schemeClr val="bg1"/>
          </a:solidFill>
          <a:ln w="28575">
            <a:solidFill>
              <a:schemeClr val="accent5"/>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6" tIns="60923" rIns="121846" bIns="60923" numCol="1" rtlCol="0" anchor="ctr" anchorCtr="0" compatLnSpc="1">
            <a:prstTxWarp prst="textNoShape">
              <a:avLst/>
            </a:prstTxWarp>
          </a:bodyPr>
          <a:lstStyle/>
          <a:p>
            <a:pPr algn="ctr" defTabSz="1218139" fontAlgn="base">
              <a:spcBef>
                <a:spcPct val="0"/>
              </a:spcBef>
              <a:spcAft>
                <a:spcPct val="0"/>
              </a:spcAft>
            </a:pPr>
            <a:endParaRPr lang="en-US" sz="2933" dirty="0">
              <a:gradFill>
                <a:gsLst>
                  <a:gs pos="0">
                    <a:srgbClr val="FFFFFF"/>
                  </a:gs>
                  <a:gs pos="100000">
                    <a:srgbClr val="FFFFFF"/>
                  </a:gs>
                </a:gsLst>
                <a:lin ang="5400000" scaled="0"/>
              </a:gradFill>
            </a:endParaRPr>
          </a:p>
        </p:txBody>
      </p:sp>
      <p:grpSp>
        <p:nvGrpSpPr>
          <p:cNvPr id="28" name="Group 27"/>
          <p:cNvGrpSpPr/>
          <p:nvPr/>
        </p:nvGrpSpPr>
        <p:grpSpPr>
          <a:xfrm>
            <a:off x="2445056" y="3833928"/>
            <a:ext cx="1817323" cy="2614503"/>
            <a:chOff x="2443468" y="3658616"/>
            <a:chExt cx="1817322" cy="2615184"/>
          </a:xfrm>
        </p:grpSpPr>
        <p:sp>
          <p:nvSpPr>
            <p:cNvPr id="35" name="Rectangle 34"/>
            <p:cNvSpPr/>
            <p:nvPr/>
          </p:nvSpPr>
          <p:spPr bwMode="auto">
            <a:xfrm>
              <a:off x="2443468" y="3658616"/>
              <a:ext cx="1817322" cy="2615184"/>
            </a:xfrm>
            <a:prstGeom prst="rect">
              <a:avLst/>
            </a:prstGeom>
            <a:solidFill>
              <a:schemeClr val="accent2"/>
            </a:solidFill>
            <a:ln w="9525" cap="flat" cmpd="sng" algn="ctr">
              <a:noFill/>
              <a:prstDash val="solid"/>
              <a:headEnd type="none" w="med" len="med"/>
              <a:tailEnd type="none" w="med" len="med"/>
            </a:ln>
            <a:effectLst/>
          </p:spPr>
          <p:txBody>
            <a:bodyPr vert="horz" wrap="square" lIns="121888" tIns="121888" rIns="121888" bIns="121888" numCol="1" rtlCol="0" anchor="b" anchorCtr="0" compatLnSpc="1">
              <a:prstTxWarp prst="textNoShape">
                <a:avLst/>
              </a:prstTxWarp>
            </a:bodyPr>
            <a:lstStyle/>
            <a:p>
              <a:pPr defTabSz="1218683">
                <a:lnSpc>
                  <a:spcPct val="90000"/>
                </a:lnSpc>
                <a:buSzPct val="90000"/>
              </a:pP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37" name="Freeform 128"/>
            <p:cNvSpPr>
              <a:spLocks noChangeAspect="1"/>
            </p:cNvSpPr>
            <p:nvPr/>
          </p:nvSpPr>
          <p:spPr bwMode="black">
            <a:xfrm>
              <a:off x="2633167" y="4199680"/>
              <a:ext cx="1509165" cy="83390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292929"/>
                </a:solidFill>
              </a:endParaRPr>
            </a:p>
          </p:txBody>
        </p:sp>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3252353" y="4440360"/>
              <a:ext cx="270794" cy="4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0" name="Straight Connector 39"/>
          <p:cNvCxnSpPr/>
          <p:nvPr/>
        </p:nvCxnSpPr>
        <p:spPr>
          <a:xfrm flipV="1">
            <a:off x="4262378" y="4199592"/>
            <a:ext cx="3724970" cy="85554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Freeform 79"/>
          <p:cNvSpPr>
            <a:spLocks noEditPoints="1"/>
          </p:cNvSpPr>
          <p:nvPr/>
        </p:nvSpPr>
        <p:spPr bwMode="black">
          <a:xfrm>
            <a:off x="9015544"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44" name="Freeform 79"/>
          <p:cNvSpPr>
            <a:spLocks noEditPoints="1"/>
          </p:cNvSpPr>
          <p:nvPr/>
        </p:nvSpPr>
        <p:spPr bwMode="black">
          <a:xfrm>
            <a:off x="10061311"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45" name="Freeform 79"/>
          <p:cNvSpPr>
            <a:spLocks noEditPoints="1"/>
          </p:cNvSpPr>
          <p:nvPr/>
        </p:nvSpPr>
        <p:spPr bwMode="black">
          <a:xfrm>
            <a:off x="10061311"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cxnSp>
        <p:nvCxnSpPr>
          <p:cNvPr id="46" name="Straight Connector 45"/>
          <p:cNvCxnSpPr/>
          <p:nvPr/>
        </p:nvCxnSpPr>
        <p:spPr>
          <a:xfrm>
            <a:off x="8309863" y="4565998"/>
            <a:ext cx="1045766" cy="32234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09861" y="4565990"/>
            <a:ext cx="0" cy="314633"/>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reeform 79"/>
          <p:cNvSpPr>
            <a:spLocks noEditPoints="1"/>
          </p:cNvSpPr>
          <p:nvPr/>
        </p:nvSpPr>
        <p:spPr bwMode="black">
          <a:xfrm>
            <a:off x="7969779"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50" name="Freeform 79"/>
          <p:cNvSpPr>
            <a:spLocks noEditPoints="1"/>
          </p:cNvSpPr>
          <p:nvPr/>
        </p:nvSpPr>
        <p:spPr bwMode="black">
          <a:xfrm>
            <a:off x="9015544" y="4888336"/>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51" name="Rectangle 50"/>
          <p:cNvSpPr/>
          <p:nvPr/>
        </p:nvSpPr>
        <p:spPr>
          <a:xfrm>
            <a:off x="479402" y="5587831"/>
            <a:ext cx="1461158" cy="861447"/>
          </a:xfrm>
          <a:prstGeom prst="rect">
            <a:avLst/>
          </a:prstGeom>
        </p:spPr>
        <p:txBody>
          <a:bodyPr wrap="none" lIns="121851" tIns="60925" rIns="121851" bIns="60925">
            <a:spAutoFit/>
          </a:bodyPr>
          <a:lstStyle/>
          <a:p>
            <a:pPr defTabSz="1218683">
              <a:lnSpc>
                <a:spcPct val="90000"/>
              </a:lnSpc>
              <a:buSzPct val="90000"/>
              <a:defRPr/>
            </a:pP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a:t>
            </a:r>
            <a:b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666"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Machine</a:t>
            </a:r>
          </a:p>
        </p:txBody>
      </p:sp>
      <p:sp>
        <p:nvSpPr>
          <p:cNvPr id="52" name="Freeform 79"/>
          <p:cNvSpPr>
            <a:spLocks noEditPoints="1"/>
          </p:cNvSpPr>
          <p:nvPr/>
        </p:nvSpPr>
        <p:spPr bwMode="black">
          <a:xfrm>
            <a:off x="1622552"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53" name="Freeform 79"/>
          <p:cNvSpPr>
            <a:spLocks noEditPoints="1"/>
          </p:cNvSpPr>
          <p:nvPr/>
        </p:nvSpPr>
        <p:spPr bwMode="black">
          <a:xfrm>
            <a:off x="1622552"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54" name="Freeform 79"/>
          <p:cNvSpPr>
            <a:spLocks noEditPoints="1"/>
          </p:cNvSpPr>
          <p:nvPr/>
        </p:nvSpPr>
        <p:spPr bwMode="black">
          <a:xfrm>
            <a:off x="2198589"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cxnSp>
        <p:nvCxnSpPr>
          <p:cNvPr id="55" name="Straight Connector 54"/>
          <p:cNvCxnSpPr/>
          <p:nvPr/>
        </p:nvCxnSpPr>
        <p:spPr>
          <a:xfrm>
            <a:off x="3145381" y="2467475"/>
            <a:ext cx="4824397" cy="199572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573245" y="1747752"/>
            <a:ext cx="201384"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61954" y="2000987"/>
            <a:ext cx="0" cy="17755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Freeform 79"/>
          <p:cNvSpPr>
            <a:spLocks noEditPoints="1"/>
          </p:cNvSpPr>
          <p:nvPr/>
        </p:nvSpPr>
        <p:spPr bwMode="black">
          <a:xfrm>
            <a:off x="2774627" y="2178546"/>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59" name="Freeform 79"/>
          <p:cNvSpPr>
            <a:spLocks noEditPoints="1"/>
          </p:cNvSpPr>
          <p:nvPr/>
        </p:nvSpPr>
        <p:spPr bwMode="black">
          <a:xfrm>
            <a:off x="2198589"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60" name="Freeform 79"/>
          <p:cNvSpPr>
            <a:spLocks noEditPoints="1"/>
          </p:cNvSpPr>
          <p:nvPr/>
        </p:nvSpPr>
        <p:spPr bwMode="black">
          <a:xfrm>
            <a:off x="2774627" y="1494500"/>
            <a:ext cx="374654" cy="50648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
        <p:nvSpPr>
          <p:cNvPr id="48" name="Freeform 79"/>
          <p:cNvSpPr>
            <a:spLocks noEditPoints="1"/>
          </p:cNvSpPr>
          <p:nvPr/>
        </p:nvSpPr>
        <p:spPr bwMode="black">
          <a:xfrm>
            <a:off x="7969779" y="3646487"/>
            <a:ext cx="680167" cy="91950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683" tIns="54838" rIns="109683" bIns="54838" numCol="1" anchor="t" anchorCtr="0" compatLnSpc="1">
            <a:prstTxWarp prst="textNoShape">
              <a:avLst/>
            </a:prstTxWarp>
          </a:bodyPr>
          <a:lstStyle/>
          <a:p>
            <a:pPr defTabSz="1218683"/>
            <a:endParaRPr lang="en-US" sz="2133" dirty="0">
              <a:solidFill>
                <a:srgbClr val="292929"/>
              </a:solidFill>
            </a:endParaRPr>
          </a:p>
        </p:txBody>
      </p:sp>
    </p:spTree>
    <p:extLst>
      <p:ext uri="{BB962C8B-B14F-4D97-AF65-F5344CB8AC3E}">
        <p14:creationId xmlns:p14="http://schemas.microsoft.com/office/powerpoint/2010/main" val="1241790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2000" fill="hold"/>
                                        <p:tgtEl>
                                          <p:spTgt spid="7"/>
                                        </p:tgtEl>
                                        <p:attrNameLst>
                                          <p:attrName>style.color</p:attrName>
                                        </p:attrNameLst>
                                      </p:cBhvr>
                                      <p:to>
                                        <a:srgbClr val="FF0000"/>
                                      </p:to>
                                    </p:animClr>
                                    <p:animClr clrSpc="rgb" dir="cw">
                                      <p:cBhvr>
                                        <p:cTn id="7" dur="2000" fill="hold"/>
                                        <p:tgtEl>
                                          <p:spTgt spid="7"/>
                                        </p:tgtEl>
                                        <p:attrNameLst>
                                          <p:attrName>fillcolor</p:attrName>
                                        </p:attrNameLst>
                                      </p:cBhvr>
                                      <p:to>
                                        <a:srgbClr val="FF0000"/>
                                      </p:to>
                                    </p:animClr>
                                    <p:set>
                                      <p:cBhvr>
                                        <p:cTn id="8" dur="2000" fill="hold"/>
                                        <p:tgtEl>
                                          <p:spTgt spid="7"/>
                                        </p:tgtEl>
                                        <p:attrNameLst>
                                          <p:attrName>fill.type</p:attrName>
                                        </p:attrNameLst>
                                      </p:cBhvr>
                                      <p:to>
                                        <p:strVal val="solid"/>
                                      </p:to>
                                    </p:set>
                                    <p:set>
                                      <p:cBhvr>
                                        <p:cTn id="9" dur="2000" fill="hold"/>
                                        <p:tgtEl>
                                          <p:spTgt spid="7"/>
                                        </p:tgtEl>
                                        <p:attrNameLst>
                                          <p:attrName>fill.on</p:attrName>
                                        </p:attrNameLst>
                                      </p:cBhvr>
                                      <p:to>
                                        <p:strVal val="true"/>
                                      </p:to>
                                    </p:set>
                                  </p:childTnLst>
                                </p:cTn>
                              </p:par>
                              <p:par>
                                <p:cTn id="10" presetID="10" presetClass="exit" presetSubtype="0" fill="hold" nodeType="with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Images &amp; Disks</a:t>
            </a:r>
            <a:endParaRPr lang="en-US" dirty="0"/>
          </a:p>
        </p:txBody>
      </p:sp>
    </p:spTree>
    <p:extLst>
      <p:ext uri="{BB962C8B-B14F-4D97-AF65-F5344CB8AC3E}">
        <p14:creationId xmlns:p14="http://schemas.microsoft.com/office/powerpoint/2010/main" val="3984683814"/>
      </p:ext>
    </p:extLst>
  </p:cSld>
  <p:clrMapOvr>
    <a:masterClrMapping/>
  </p:clrMapOvr>
  <p:transition advTm="4277">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t>Windows Azure VMs</a:t>
            </a:r>
            <a:endParaRPr lang="en-US" dirty="0"/>
          </a:p>
        </p:txBody>
      </p:sp>
    </p:spTree>
    <p:extLst>
      <p:ext uri="{BB962C8B-B14F-4D97-AF65-F5344CB8AC3E}">
        <p14:creationId xmlns:p14="http://schemas.microsoft.com/office/powerpoint/2010/main" val="24861005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544617" y="1345216"/>
            <a:ext cx="7695487" cy="240897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400" dirty="0"/>
              <a:t>Disks and Images</a:t>
            </a:r>
          </a:p>
        </p:txBody>
      </p:sp>
      <p:grpSp>
        <p:nvGrpSpPr>
          <p:cNvPr id="6" name="Group 5"/>
          <p:cNvGrpSpPr/>
          <p:nvPr/>
        </p:nvGrpSpPr>
        <p:grpSpPr>
          <a:xfrm>
            <a:off x="1107675" y="1345216"/>
            <a:ext cx="2343960" cy="2408979"/>
            <a:chOff x="829782" y="750015"/>
            <a:chExt cx="1758428" cy="1807205"/>
          </a:xfrm>
        </p:grpSpPr>
        <p:sp>
          <p:nvSpPr>
            <p:cNvPr id="27" name="Rectangle 26"/>
            <p:cNvSpPr/>
            <p:nvPr/>
          </p:nvSpPr>
          <p:spPr bwMode="auto">
            <a:xfrm>
              <a:off x="829782" y="750015"/>
              <a:ext cx="1758428" cy="1807205"/>
            </a:xfrm>
            <a:prstGeom prst="rect">
              <a:avLst/>
            </a:prstGeom>
            <a:solidFill>
              <a:schemeClr val="accent2"/>
            </a:solidFill>
            <a:ln w="9525" cap="flat" cmpd="sng" algn="ctr">
              <a:noFill/>
              <a:prstDash val="solid"/>
              <a:headEnd type="none" w="med" len="med"/>
              <a:tailEnd type="none" w="med" len="med"/>
            </a:ln>
            <a:effectLst/>
          </p:spPr>
          <p:txBody>
            <a:bodyPr vert="horz" wrap="square" lIns="121878" tIns="121878" rIns="121878" bIns="121878" numCol="1" rtlCol="0" anchor="t" anchorCtr="0" compatLnSpc="1">
              <a:prstTxWarp prst="textNoShape">
                <a:avLst/>
              </a:prstTxWarp>
            </a:bodyPr>
            <a:lstStyle/>
            <a:p>
              <a:pPr defTabSz="1218683">
                <a:lnSpc>
                  <a:spcPct val="90000"/>
                </a:lnSpc>
                <a:buSzPct val="90000"/>
                <a:defRPr/>
              </a:pPr>
              <a:r>
                <a:rPr lang="en-US" sz="3199"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OS Images</a:t>
              </a:r>
            </a:p>
            <a:p>
              <a:pPr marL="380841" indent="-380841" defTabSz="1218683">
                <a:lnSpc>
                  <a:spcPct val="90000"/>
                </a:lnSpc>
                <a:buSzPct val="90000"/>
                <a:buFont typeface="Arial" pitchFamily="34" charset="0"/>
                <a:buChar char="•"/>
                <a:defRPr/>
              </a:pPr>
              <a:endParaRPr lang="en-US" sz="13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a:p>
              <a:pPr marL="380841" indent="-380841" defTabSz="1218683">
                <a:lnSpc>
                  <a:spcPct val="90000"/>
                </a:lnSpc>
                <a:buSzPct val="90000"/>
                <a:buFont typeface="Arial" pitchFamily="34" charset="0"/>
                <a:buChar char="•"/>
                <a:defRPr/>
              </a:pPr>
              <a:r>
                <a:rPr lang="en-US" sz="21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Microsoft</a:t>
              </a:r>
            </a:p>
            <a:p>
              <a:pPr marL="380841" indent="-380841" defTabSz="1218683">
                <a:lnSpc>
                  <a:spcPct val="90000"/>
                </a:lnSpc>
                <a:buSzPct val="90000"/>
                <a:buFont typeface="Arial" pitchFamily="34" charset="0"/>
                <a:buChar char="•"/>
                <a:defRPr/>
              </a:pPr>
              <a:r>
                <a:rPr lang="en-US" sz="21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Partner </a:t>
              </a:r>
            </a:p>
            <a:p>
              <a:pPr marL="380841" indent="-380841" defTabSz="1218683">
                <a:lnSpc>
                  <a:spcPct val="90000"/>
                </a:lnSpc>
                <a:buSzPct val="90000"/>
                <a:buFont typeface="Arial" pitchFamily="34" charset="0"/>
                <a:buChar char="•"/>
                <a:defRPr/>
              </a:pPr>
              <a:r>
                <a:rPr lang="en-US" sz="21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User</a:t>
              </a:r>
            </a:p>
          </p:txBody>
        </p:sp>
        <p:sp>
          <p:nvSpPr>
            <p:cNvPr id="28" name="Freeform 79"/>
            <p:cNvSpPr>
              <a:spLocks noEditPoints="1"/>
            </p:cNvSpPr>
            <p:nvPr/>
          </p:nvSpPr>
          <p:spPr bwMode="black">
            <a:xfrm>
              <a:off x="95507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30" name="Freeform 79"/>
            <p:cNvSpPr>
              <a:spLocks noEditPoints="1"/>
            </p:cNvSpPr>
            <p:nvPr/>
          </p:nvSpPr>
          <p:spPr bwMode="black">
            <a:xfrm>
              <a:off x="13872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32" name="Freeform 79"/>
            <p:cNvSpPr>
              <a:spLocks noEditPoints="1"/>
            </p:cNvSpPr>
            <p:nvPr/>
          </p:nvSpPr>
          <p:spPr bwMode="black">
            <a:xfrm>
              <a:off x="1801433" y="2094653"/>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38" name="Freeform 79"/>
            <p:cNvSpPr>
              <a:spLocks noEditPoints="1"/>
            </p:cNvSpPr>
            <p:nvPr/>
          </p:nvSpPr>
          <p:spPr bwMode="black">
            <a:xfrm>
              <a:off x="22090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grpSp>
      <p:grpSp>
        <p:nvGrpSpPr>
          <p:cNvPr id="7" name="Group 6"/>
          <p:cNvGrpSpPr/>
          <p:nvPr/>
        </p:nvGrpSpPr>
        <p:grpSpPr>
          <a:xfrm>
            <a:off x="1107676" y="4148412"/>
            <a:ext cx="2352490" cy="2394751"/>
            <a:chOff x="3055099" y="760689"/>
            <a:chExt cx="1764827" cy="1796531"/>
          </a:xfrm>
        </p:grpSpPr>
        <p:sp>
          <p:nvSpPr>
            <p:cNvPr id="39" name="Rectangle 38"/>
            <p:cNvSpPr/>
            <p:nvPr/>
          </p:nvSpPr>
          <p:spPr bwMode="auto">
            <a:xfrm>
              <a:off x="3055099" y="760689"/>
              <a:ext cx="1764827" cy="1796531"/>
            </a:xfrm>
            <a:prstGeom prst="rect">
              <a:avLst/>
            </a:prstGeom>
            <a:solidFill>
              <a:schemeClr val="accent2"/>
            </a:solidFill>
            <a:ln w="9525" cap="flat" cmpd="sng" algn="ctr">
              <a:noFill/>
              <a:prstDash val="solid"/>
              <a:headEnd type="none" w="med" len="med"/>
              <a:tailEnd type="none" w="med" len="med"/>
            </a:ln>
            <a:effectLst/>
          </p:spPr>
          <p:txBody>
            <a:bodyPr vert="horz" wrap="square" lIns="121878" tIns="121878" rIns="121878" bIns="121878" numCol="1" rtlCol="0" anchor="t" anchorCtr="0" compatLnSpc="1">
              <a:prstTxWarp prst="textNoShape">
                <a:avLst/>
              </a:prstTxWarp>
            </a:bodyPr>
            <a:lstStyle/>
            <a:p>
              <a:pPr defTabSz="1218683">
                <a:lnSpc>
                  <a:spcPct val="90000"/>
                </a:lnSpc>
                <a:buSzPct val="90000"/>
                <a:defRPr/>
              </a:pPr>
              <a:r>
                <a:rPr lang="en-US" sz="3199"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Disks</a:t>
              </a:r>
            </a:p>
            <a:p>
              <a:pPr defTabSz="1218683">
                <a:lnSpc>
                  <a:spcPct val="90000"/>
                </a:lnSpc>
                <a:buSzPct val="90000"/>
                <a:defRPr/>
              </a:pPr>
              <a:endParaRPr lang="en-US" sz="1466"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a:p>
              <a:pPr marL="380841" indent="-380841" defTabSz="1218683">
                <a:lnSpc>
                  <a:spcPct val="90000"/>
                </a:lnSpc>
                <a:buSzPct val="90000"/>
                <a:buFont typeface="Arial" pitchFamily="34" charset="0"/>
                <a:buChar char="•"/>
                <a:defRPr/>
              </a:pPr>
              <a:r>
                <a:rPr lang="en-US" sz="21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OS Disks </a:t>
              </a:r>
            </a:p>
            <a:p>
              <a:pPr marL="380841" indent="-380841" defTabSz="1218683">
                <a:lnSpc>
                  <a:spcPct val="90000"/>
                </a:lnSpc>
                <a:buSzPct val="90000"/>
                <a:buFont typeface="Arial" pitchFamily="34" charset="0"/>
                <a:buChar char="•"/>
                <a:defRPr/>
              </a:pPr>
              <a:r>
                <a:rPr lang="en-US" sz="2133"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Data Disks</a:t>
              </a:r>
            </a:p>
          </p:txBody>
        </p:sp>
        <p:sp>
          <p:nvSpPr>
            <p:cNvPr id="21" name="Freeform 79"/>
            <p:cNvSpPr>
              <a:spLocks noEditPoints="1"/>
            </p:cNvSpPr>
            <p:nvPr/>
          </p:nvSpPr>
          <p:spPr bwMode="black">
            <a:xfrm>
              <a:off x="314550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22" name="Freeform 79"/>
            <p:cNvSpPr>
              <a:spLocks noEditPoints="1"/>
            </p:cNvSpPr>
            <p:nvPr/>
          </p:nvSpPr>
          <p:spPr bwMode="black">
            <a:xfrm>
              <a:off x="35776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23" name="Freeform 79"/>
            <p:cNvSpPr>
              <a:spLocks noEditPoints="1"/>
            </p:cNvSpPr>
            <p:nvPr/>
          </p:nvSpPr>
          <p:spPr bwMode="black">
            <a:xfrm>
              <a:off x="3991860"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sp>
          <p:nvSpPr>
            <p:cNvPr id="24" name="Freeform 79"/>
            <p:cNvSpPr>
              <a:spLocks noEditPoints="1"/>
            </p:cNvSpPr>
            <p:nvPr/>
          </p:nvSpPr>
          <p:spPr bwMode="black">
            <a:xfrm>
              <a:off x="43994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03" tIns="54851" rIns="109703" bIns="54851" numCol="1" anchor="t" anchorCtr="0" compatLnSpc="1">
              <a:prstTxWarp prst="textNoShape">
                <a:avLst/>
              </a:prstTxWarp>
            </a:bodyPr>
            <a:lstStyle/>
            <a:p>
              <a:pPr defTabSz="1218683"/>
              <a:endParaRPr lang="en-US" sz="2133" dirty="0">
                <a:solidFill>
                  <a:srgbClr val="505050"/>
                </a:solidFill>
              </a:endParaRPr>
            </a:p>
          </p:txBody>
        </p:sp>
      </p:grpSp>
      <p:sp>
        <p:nvSpPr>
          <p:cNvPr id="8" name="TextBox 7"/>
          <p:cNvSpPr txBox="1"/>
          <p:nvPr/>
        </p:nvSpPr>
        <p:spPr>
          <a:xfrm>
            <a:off x="3687503" y="1786614"/>
            <a:ext cx="7426920" cy="1526187"/>
          </a:xfrm>
          <a:prstGeom prst="rect">
            <a:avLst/>
          </a:prstGeom>
          <a:noFill/>
        </p:spPr>
        <p:txBody>
          <a:bodyPr wrap="square" lIns="0" tIns="0" rIns="0" bIns="0" rtlCol="0">
            <a:spAutoFit/>
          </a:bodyPr>
          <a:lstStyle/>
          <a:p>
            <a:pPr defTabSz="1218683">
              <a:lnSpc>
                <a:spcPct val="90000"/>
              </a:lnSpc>
              <a:spcBef>
                <a:spcPct val="20000"/>
              </a:spcBef>
              <a:buSzPct val="80000"/>
            </a:pPr>
            <a:r>
              <a:rPr lang="en-US" sz="3199" dirty="0">
                <a:solidFill>
                  <a:srgbClr val="00188F"/>
                </a:solidFill>
              </a:rPr>
              <a:t>Base OS image for new Virtual Machines</a:t>
            </a:r>
          </a:p>
          <a:p>
            <a:pPr defTabSz="1218683">
              <a:lnSpc>
                <a:spcPct val="90000"/>
              </a:lnSpc>
              <a:spcBef>
                <a:spcPct val="20000"/>
              </a:spcBef>
              <a:buSzPct val="80000"/>
            </a:pPr>
            <a:r>
              <a:rPr lang="en-US" sz="3199" dirty="0">
                <a:solidFill>
                  <a:srgbClr val="00188F"/>
                </a:solidFill>
              </a:rPr>
              <a:t>Sys-Prepped/Generalized/Read Only </a:t>
            </a:r>
          </a:p>
          <a:p>
            <a:pPr defTabSz="1218683">
              <a:lnSpc>
                <a:spcPct val="90000"/>
              </a:lnSpc>
              <a:spcBef>
                <a:spcPct val="20000"/>
              </a:spcBef>
              <a:buSzPct val="80000"/>
            </a:pPr>
            <a:r>
              <a:rPr lang="en-US" sz="3199" dirty="0">
                <a:solidFill>
                  <a:srgbClr val="00188F"/>
                </a:solidFill>
              </a:rPr>
              <a:t>Created by uploading or by capture</a:t>
            </a:r>
          </a:p>
        </p:txBody>
      </p:sp>
      <p:sp>
        <p:nvSpPr>
          <p:cNvPr id="37" name="Rectangle 36"/>
          <p:cNvSpPr/>
          <p:nvPr/>
        </p:nvSpPr>
        <p:spPr bwMode="auto">
          <a:xfrm>
            <a:off x="3561834" y="4148412"/>
            <a:ext cx="7678271" cy="240897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36" name="TextBox 35"/>
          <p:cNvSpPr txBox="1"/>
          <p:nvPr/>
        </p:nvSpPr>
        <p:spPr>
          <a:xfrm>
            <a:off x="3813178" y="4582696"/>
            <a:ext cx="6786490" cy="1969257"/>
          </a:xfrm>
          <a:prstGeom prst="rect">
            <a:avLst/>
          </a:prstGeom>
          <a:noFill/>
        </p:spPr>
        <p:txBody>
          <a:bodyPr wrap="square" lIns="0" tIns="0" rIns="0" bIns="0" rtlCol="0">
            <a:spAutoFit/>
          </a:bodyPr>
          <a:lstStyle/>
          <a:p>
            <a:pPr defTabSz="1218683">
              <a:lnSpc>
                <a:spcPct val="90000"/>
              </a:lnSpc>
              <a:spcBef>
                <a:spcPct val="20000"/>
              </a:spcBef>
              <a:buSzPct val="80000"/>
            </a:pPr>
            <a:r>
              <a:rPr lang="en-US" sz="3199" dirty="0">
                <a:solidFill>
                  <a:srgbClr val="00188F"/>
                </a:solidFill>
              </a:rPr>
              <a:t>Writable Disks for Virtual Machines</a:t>
            </a:r>
          </a:p>
          <a:p>
            <a:pPr defTabSz="1218683">
              <a:lnSpc>
                <a:spcPct val="90000"/>
              </a:lnSpc>
              <a:spcBef>
                <a:spcPct val="20000"/>
              </a:spcBef>
              <a:buSzPct val="80000"/>
            </a:pPr>
            <a:r>
              <a:rPr lang="en-US" sz="3199" dirty="0">
                <a:solidFill>
                  <a:srgbClr val="00188F"/>
                </a:solidFill>
              </a:rPr>
              <a:t>Created during VM creation or during upload of existing VHDs. </a:t>
            </a:r>
          </a:p>
          <a:p>
            <a:pPr defTabSz="1218683">
              <a:lnSpc>
                <a:spcPct val="90000"/>
              </a:lnSpc>
              <a:spcBef>
                <a:spcPct val="20000"/>
              </a:spcBef>
              <a:buSzPct val="80000"/>
            </a:pPr>
            <a:r>
              <a:rPr lang="en-US" sz="3199" dirty="0">
                <a:solidFill>
                  <a:srgbClr val="00188F"/>
                </a:solidFill>
              </a:rPr>
              <a:t> </a:t>
            </a:r>
          </a:p>
        </p:txBody>
      </p:sp>
    </p:spTree>
    <p:extLst>
      <p:ext uri="{BB962C8B-B14F-4D97-AF65-F5344CB8AC3E}">
        <p14:creationId xmlns:p14="http://schemas.microsoft.com/office/powerpoint/2010/main" val="16250407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9458" y="1317541"/>
            <a:ext cx="5421625" cy="5167553"/>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6" name="Rectangle 5"/>
          <p:cNvSpPr/>
          <p:nvPr/>
        </p:nvSpPr>
        <p:spPr bwMode="auto">
          <a:xfrm>
            <a:off x="6260923" y="1317541"/>
            <a:ext cx="5421625" cy="5167553"/>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400" dirty="0"/>
              <a:t>Image Mobility</a:t>
            </a:r>
          </a:p>
        </p:txBody>
      </p:sp>
      <p:sp>
        <p:nvSpPr>
          <p:cNvPr id="3" name="Rectangle 2"/>
          <p:cNvSpPr/>
          <p:nvPr/>
        </p:nvSpPr>
        <p:spPr bwMode="auto">
          <a:xfrm>
            <a:off x="510020" y="1317541"/>
            <a:ext cx="5429858" cy="799890"/>
          </a:xfrm>
          <a:prstGeom prst="rect">
            <a:avLst/>
          </a:prstGeom>
          <a:noFill/>
          <a:ln w="9525" cap="flat" cmpd="sng" algn="ctr">
            <a:noFill/>
            <a:prstDash val="solid"/>
            <a:headEnd type="none" w="med" len="med"/>
            <a:tailEnd type="none" w="med" len="med"/>
          </a:ln>
          <a:effectLst/>
        </p:spPr>
        <p:txBody>
          <a:bodyPr vert="horz" wrap="square" lIns="243737" tIns="60933" rIns="121867" bIns="60933" numCol="1" rtlCol="0" anchor="ctr" anchorCtr="0" compatLnSpc="1">
            <a:prstTxWarp prst="textNoShape">
              <a:avLst/>
            </a:prstTxWarp>
          </a:bodyPr>
          <a:lstStyle/>
          <a:p>
            <a:pPr defTabSz="1218683">
              <a:lnSpc>
                <a:spcPct val="90000"/>
              </a:lnSpc>
              <a:buSzPct val="90000"/>
              <a:defRPr/>
            </a:pPr>
            <a:r>
              <a:rPr lang="en-US" sz="2933" kern="0" dirty="0">
                <a:solidFill>
                  <a:srgbClr val="00188F">
                    <a:alpha val="99000"/>
                  </a:srgbClr>
                </a:solidFill>
                <a:latin typeface="Segoe UI Light" pitchFamily="34" charset="0"/>
                <a:ea typeface="Segoe UI" pitchFamily="34" charset="0"/>
                <a:cs typeface="Segoe UI" pitchFamily="34" charset="0"/>
              </a:rPr>
              <a:t>On-Premises</a:t>
            </a:r>
          </a:p>
        </p:txBody>
      </p:sp>
      <p:sp>
        <p:nvSpPr>
          <p:cNvPr id="4" name="Rectangle 3"/>
          <p:cNvSpPr/>
          <p:nvPr/>
        </p:nvSpPr>
        <p:spPr bwMode="auto">
          <a:xfrm>
            <a:off x="6252688" y="1317541"/>
            <a:ext cx="5429858" cy="799890"/>
          </a:xfrm>
          <a:prstGeom prst="rect">
            <a:avLst/>
          </a:prstGeom>
          <a:noFill/>
          <a:ln w="9525" cap="flat" cmpd="sng" algn="ctr">
            <a:noFill/>
            <a:prstDash val="solid"/>
            <a:headEnd type="none" w="med" len="med"/>
            <a:tailEnd type="none" w="med" len="med"/>
          </a:ln>
          <a:effectLst/>
        </p:spPr>
        <p:txBody>
          <a:bodyPr vert="horz" wrap="square" lIns="243737" tIns="60933" rIns="121867" bIns="60933" numCol="1" rtlCol="0" anchor="ctr" anchorCtr="0" compatLnSpc="1">
            <a:prstTxWarp prst="textNoShape">
              <a:avLst/>
            </a:prstTxWarp>
          </a:bodyPr>
          <a:lstStyle/>
          <a:p>
            <a:pPr defTabSz="1218683">
              <a:lnSpc>
                <a:spcPct val="90000"/>
              </a:lnSpc>
              <a:buSzPct val="90000"/>
            </a:pPr>
            <a:r>
              <a:rPr lang="en-US" sz="2933" kern="0" dirty="0">
                <a:solidFill>
                  <a:srgbClr val="000000">
                    <a:alpha val="99000"/>
                  </a:srgb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6400722" y="2898497"/>
            <a:ext cx="5078677" cy="280553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67" tIns="60933" rIns="121867" bIns="60933" numCol="1" anchor="t" anchorCtr="0" compatLnSpc="1">
            <a:prstTxWarp prst="textNoShape">
              <a:avLst/>
            </a:prstTxWarp>
          </a:bodyPr>
          <a:lstStyle/>
          <a:p>
            <a:pPr defTabSz="1218683"/>
            <a:endParaRPr lang="en-US" sz="3199" dirty="0">
              <a:solidFill>
                <a:srgbClr val="505050"/>
              </a:solidFill>
            </a:endParaRPr>
          </a:p>
        </p:txBody>
      </p:sp>
      <p:sp>
        <p:nvSpPr>
          <p:cNvPr id="26" name="Right Arrow 25"/>
          <p:cNvSpPr/>
          <p:nvPr/>
        </p:nvSpPr>
        <p:spPr bwMode="auto">
          <a:xfrm>
            <a:off x="8010520" y="4078053"/>
            <a:ext cx="1234260" cy="572238"/>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7" name="U-Turn Arrow 6"/>
          <p:cNvSpPr/>
          <p:nvPr/>
        </p:nvSpPr>
        <p:spPr bwMode="auto">
          <a:xfrm>
            <a:off x="4775544" y="2931117"/>
            <a:ext cx="2640912" cy="694907"/>
          </a:xfrm>
          <a:prstGeom prst="uturnArrow">
            <a:avLst>
              <a:gd name="adj1" fmla="val 25000"/>
              <a:gd name="adj2" fmla="val 25000"/>
              <a:gd name="adj3" fmla="val 25000"/>
              <a:gd name="adj4" fmla="val 43750"/>
              <a:gd name="adj5" fmla="val 97879"/>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29" name="U-Turn Arrow 28"/>
          <p:cNvSpPr/>
          <p:nvPr/>
        </p:nvSpPr>
        <p:spPr bwMode="auto">
          <a:xfrm rot="10800000">
            <a:off x="4775544" y="4876024"/>
            <a:ext cx="2640912" cy="694907"/>
          </a:xfrm>
          <a:prstGeom prst="uturn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nvGrpSpPr>
          <p:cNvPr id="30" name="Group 29"/>
          <p:cNvGrpSpPr/>
          <p:nvPr/>
        </p:nvGrpSpPr>
        <p:grpSpPr>
          <a:xfrm>
            <a:off x="4369251" y="3657287"/>
            <a:ext cx="1117310" cy="1340771"/>
            <a:chOff x="3200399" y="1566589"/>
            <a:chExt cx="838201" cy="1113144"/>
          </a:xfrm>
        </p:grpSpPr>
        <p:sp>
          <p:nvSpPr>
            <p:cNvPr id="31" name="Folded Corner 30"/>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32" name="TextBox 31"/>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600" dirty="0">
                  <a:solidFill>
                    <a:srgbClr val="00188F">
                      <a:alpha val="99000"/>
                    </a:srgbClr>
                  </a:solidFill>
                  <a:latin typeface="Segoe UI"/>
                </a:rPr>
                <a:t>MyApp.vhd</a:t>
              </a:r>
            </a:p>
          </p:txBody>
        </p:sp>
      </p:grpSp>
      <p:sp>
        <p:nvSpPr>
          <p:cNvPr id="33" name="Left-Right Arrow 32"/>
          <p:cNvSpPr/>
          <p:nvPr/>
        </p:nvSpPr>
        <p:spPr bwMode="auto">
          <a:xfrm>
            <a:off x="2947220" y="4065932"/>
            <a:ext cx="1234260" cy="572238"/>
          </a:xfrm>
          <a:prstGeom prst="lef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pic>
        <p:nvPicPr>
          <p:cNvPr id="10" name="Picture 9"/>
          <p:cNvPicPr>
            <a:picLocks noChangeAspect="1"/>
          </p:cNvPicPr>
          <p:nvPr/>
        </p:nvPicPr>
        <p:blipFill>
          <a:blip r:embed="rId3">
            <a:lum bright="-40000" contrast="-40000"/>
          </a:blip>
          <a:stretch>
            <a:fillRect/>
          </a:stretch>
        </p:blipFill>
        <p:spPr>
          <a:xfrm>
            <a:off x="6668736" y="3626023"/>
            <a:ext cx="1293750" cy="1575000"/>
          </a:xfrm>
          <a:prstGeom prst="rect">
            <a:avLst/>
          </a:prstGeom>
        </p:spPr>
      </p:pic>
      <p:pic>
        <p:nvPicPr>
          <p:cNvPr id="19" name="Picture 18"/>
          <p:cNvPicPr>
            <a:picLocks noChangeAspect="1"/>
          </p:cNvPicPr>
          <p:nvPr/>
        </p:nvPicPr>
        <p:blipFill>
          <a:blip r:embed="rId4">
            <a:lum bright="-40000" contrast="-40000"/>
          </a:blip>
          <a:stretch>
            <a:fillRect/>
          </a:stretch>
        </p:blipFill>
        <p:spPr>
          <a:xfrm>
            <a:off x="9340850" y="3907981"/>
            <a:ext cx="1123499" cy="1026646"/>
          </a:xfrm>
          <a:prstGeom prst="rect">
            <a:avLst/>
          </a:prstGeom>
        </p:spPr>
      </p:pic>
      <p:pic>
        <p:nvPicPr>
          <p:cNvPr id="9" name="Picture 8"/>
          <p:cNvPicPr>
            <a:picLocks noChangeAspect="1"/>
          </p:cNvPicPr>
          <p:nvPr/>
        </p:nvPicPr>
        <p:blipFill>
          <a:blip r:embed="rId4">
            <a:lum bright="-40000" contrast="-40000"/>
          </a:blip>
          <a:stretch>
            <a:fillRect/>
          </a:stretch>
        </p:blipFill>
        <p:spPr>
          <a:xfrm>
            <a:off x="1555301" y="3907981"/>
            <a:ext cx="1123499" cy="1026646"/>
          </a:xfrm>
          <a:prstGeom prst="rect">
            <a:avLst/>
          </a:prstGeom>
        </p:spPr>
      </p:pic>
    </p:spTree>
    <p:extLst>
      <p:ext uri="{BB962C8B-B14F-4D97-AF65-F5344CB8AC3E}">
        <p14:creationId xmlns:p14="http://schemas.microsoft.com/office/powerpoint/2010/main" val="222093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9458" y="1330794"/>
            <a:ext cx="5421625" cy="5167553"/>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Bring </a:t>
            </a:r>
            <a:r>
              <a:rPr lang="en-US" dirty="0" smtClean="0"/>
              <a:t>Your Own </a:t>
            </a:r>
            <a:r>
              <a:rPr lang="en-US" dirty="0"/>
              <a:t>Server/VHD</a:t>
            </a:r>
          </a:p>
        </p:txBody>
      </p:sp>
      <p:sp>
        <p:nvSpPr>
          <p:cNvPr id="3" name="Rectangle 2"/>
          <p:cNvSpPr/>
          <p:nvPr/>
        </p:nvSpPr>
        <p:spPr bwMode="auto">
          <a:xfrm>
            <a:off x="510020" y="1330794"/>
            <a:ext cx="5429858" cy="799890"/>
          </a:xfrm>
          <a:prstGeom prst="rect">
            <a:avLst/>
          </a:prstGeom>
          <a:noFill/>
          <a:ln w="9525" cap="flat" cmpd="sng" algn="ctr">
            <a:noFill/>
            <a:prstDash val="solid"/>
            <a:headEnd type="none" w="med" len="med"/>
            <a:tailEnd type="none" w="med" len="med"/>
          </a:ln>
          <a:effectLst/>
        </p:spPr>
        <p:txBody>
          <a:bodyPr vert="horz" wrap="square" lIns="243737" tIns="60933" rIns="121867" bIns="60933" numCol="1" rtlCol="0" anchor="ctr" anchorCtr="0" compatLnSpc="1">
            <a:prstTxWarp prst="textNoShape">
              <a:avLst/>
            </a:prstTxWarp>
          </a:bodyPr>
          <a:lstStyle/>
          <a:p>
            <a:pPr defTabSz="1218683">
              <a:lnSpc>
                <a:spcPct val="90000"/>
              </a:lnSpc>
              <a:buSzPct val="90000"/>
              <a:defRPr/>
            </a:pPr>
            <a:r>
              <a:rPr lang="en-US" sz="2933" kern="0" dirty="0">
                <a:solidFill>
                  <a:srgbClr val="00188F">
                    <a:alpha val="99000"/>
                  </a:srgbClr>
                </a:solidFill>
                <a:latin typeface="Segoe UI Light" pitchFamily="34" charset="0"/>
                <a:ea typeface="Segoe UI" pitchFamily="34" charset="0"/>
                <a:cs typeface="Segoe UI" pitchFamily="34" charset="0"/>
              </a:rPr>
              <a:t>On-Premises</a:t>
            </a:r>
          </a:p>
        </p:txBody>
      </p:sp>
      <p:sp>
        <p:nvSpPr>
          <p:cNvPr id="10" name="TextBox 9"/>
          <p:cNvSpPr txBox="1"/>
          <p:nvPr/>
        </p:nvSpPr>
        <p:spPr>
          <a:xfrm>
            <a:off x="724969" y="3236342"/>
            <a:ext cx="1703786" cy="390789"/>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866" dirty="0">
                <a:solidFill>
                  <a:srgbClr val="00188F">
                    <a:alpha val="99000"/>
                  </a:srgbClr>
                </a:solidFill>
                <a:latin typeface="Segoe UI"/>
              </a:rPr>
              <a:t>On Premises Virtual Server</a:t>
            </a:r>
          </a:p>
        </p:txBody>
      </p:sp>
      <p:grpSp>
        <p:nvGrpSpPr>
          <p:cNvPr id="25" name="Group 24"/>
          <p:cNvGrpSpPr/>
          <p:nvPr/>
        </p:nvGrpSpPr>
        <p:grpSpPr>
          <a:xfrm>
            <a:off x="2630641" y="2314421"/>
            <a:ext cx="2754344" cy="3119542"/>
            <a:chOff x="1972304" y="1566589"/>
            <a:chExt cx="2066296" cy="2340266"/>
          </a:xfrm>
        </p:grpSpPr>
        <p:sp>
          <p:nvSpPr>
            <p:cNvPr id="11" name="Right Arrow 10"/>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nvGrpSpPr>
            <p:cNvPr id="14" name="Group 13"/>
            <p:cNvGrpSpPr/>
            <p:nvPr/>
          </p:nvGrpSpPr>
          <p:grpSpPr>
            <a:xfrm>
              <a:off x="3200399" y="1566589"/>
              <a:ext cx="838201" cy="1113144"/>
              <a:chOff x="3200399" y="1566589"/>
              <a:chExt cx="838201" cy="1113144"/>
            </a:xfrm>
          </p:grpSpPr>
          <p:sp>
            <p:nvSpPr>
              <p:cNvPr id="12" name="Folded Corner 11"/>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13" name="TextBox 12"/>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600" dirty="0">
                    <a:solidFill>
                      <a:srgbClr val="00188F">
                        <a:alpha val="99000"/>
                      </a:srgbClr>
                    </a:solidFill>
                    <a:latin typeface="Segoe UI"/>
                  </a:rPr>
                  <a:t>MyApp.vhd</a:t>
                </a:r>
              </a:p>
            </p:txBody>
          </p:sp>
        </p:grpSp>
        <p:sp>
          <p:nvSpPr>
            <p:cNvPr id="15" name="Right Arrow 14"/>
            <p:cNvSpPr/>
            <p:nvPr/>
          </p:nvSpPr>
          <p:spPr bwMode="auto">
            <a:xfrm rot="5400000">
              <a:off x="3373672"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16" name="Freeform 15"/>
            <p:cNvSpPr/>
            <p:nvPr/>
          </p:nvSpPr>
          <p:spPr>
            <a:xfrm>
              <a:off x="3240154"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600" b="1" dirty="0">
                  <a:ln>
                    <a:solidFill>
                      <a:srgbClr val="FFFFFF">
                        <a:alpha val="0"/>
                      </a:srgbClr>
                    </a:solidFill>
                  </a:ln>
                  <a:solidFill>
                    <a:srgbClr val="FFFFFF">
                      <a:alpha val="99000"/>
                    </a:srgbClr>
                  </a:solidFill>
                </a:rPr>
                <a:t>Upload VHD</a:t>
              </a:r>
            </a:p>
          </p:txBody>
        </p:sp>
      </p:grpSp>
      <p:grpSp>
        <p:nvGrpSpPr>
          <p:cNvPr id="27" name="Group 26"/>
          <p:cNvGrpSpPr/>
          <p:nvPr/>
        </p:nvGrpSpPr>
        <p:grpSpPr>
          <a:xfrm>
            <a:off x="6252688" y="1330794"/>
            <a:ext cx="5429858" cy="5167553"/>
            <a:chOff x="4689547" y="828676"/>
            <a:chExt cx="4073454" cy="3876674"/>
          </a:xfrm>
        </p:grpSpPr>
        <p:sp>
          <p:nvSpPr>
            <p:cNvPr id="6" name="Rectangle 5"/>
            <p:cNvSpPr/>
            <p:nvPr/>
          </p:nvSpPr>
          <p:spPr bwMode="auto">
            <a:xfrm>
              <a:off x="4695723" y="828676"/>
              <a:ext cx="4067278" cy="3876674"/>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4" name="Rectangle 3"/>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243777" tIns="60944" rIns="121888" bIns="60944" numCol="1" rtlCol="0" anchor="ctr" anchorCtr="0" compatLnSpc="1">
              <a:prstTxWarp prst="textNoShape">
                <a:avLst/>
              </a:prstTxWarp>
            </a:bodyPr>
            <a:lstStyle/>
            <a:p>
              <a:pPr defTabSz="1218683">
                <a:lnSpc>
                  <a:spcPct val="90000"/>
                </a:lnSpc>
                <a:buSzPct val="90000"/>
              </a:pPr>
              <a:r>
                <a:rPr lang="en-US" sz="2933" kern="0" dirty="0">
                  <a:solidFill>
                    <a:srgbClr val="000000">
                      <a:alpha val="99000"/>
                    </a:srgb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4692484" y="2014701"/>
              <a:ext cx="3997646" cy="22083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505050"/>
                </a:solidFill>
              </a:endParaRPr>
            </a:p>
          </p:txBody>
        </p:sp>
      </p:grpSp>
      <p:grpSp>
        <p:nvGrpSpPr>
          <p:cNvPr id="26" name="Group 25"/>
          <p:cNvGrpSpPr/>
          <p:nvPr/>
        </p:nvGrpSpPr>
        <p:grpSpPr>
          <a:xfrm>
            <a:off x="7904534" y="3857212"/>
            <a:ext cx="3680876" cy="1576759"/>
            <a:chOff x="5928754" y="2723978"/>
            <a:chExt cx="2761376" cy="1182877"/>
          </a:xfrm>
        </p:grpSpPr>
        <p:sp>
          <p:nvSpPr>
            <p:cNvPr id="19" name="Right Arrow 18"/>
            <p:cNvSpPr/>
            <p:nvPr/>
          </p:nvSpPr>
          <p:spPr bwMode="auto">
            <a:xfrm>
              <a:off x="5928754"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20" name="Freeform 19"/>
            <p:cNvSpPr/>
            <p:nvPr/>
          </p:nvSpPr>
          <p:spPr>
            <a:xfrm>
              <a:off x="6385072"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600" b="1" dirty="0">
                  <a:ln>
                    <a:solidFill>
                      <a:srgbClr val="FFFFFF">
                        <a:alpha val="0"/>
                      </a:srgbClr>
                    </a:solidFill>
                  </a:ln>
                  <a:solidFill>
                    <a:srgbClr val="FFFFFF">
                      <a:alpha val="99000"/>
                    </a:srgbClr>
                  </a:solidFill>
                </a:rPr>
                <a:t>Create Disk or</a:t>
              </a:r>
            </a:p>
            <a:p>
              <a:pPr algn="ctr" defTabSz="913529" fontAlgn="base">
                <a:lnSpc>
                  <a:spcPct val="90000"/>
                </a:lnSpc>
                <a:spcBef>
                  <a:spcPct val="0"/>
                </a:spcBef>
                <a:spcAft>
                  <a:spcPct val="0"/>
                </a:spcAft>
              </a:pPr>
              <a:r>
                <a:rPr lang="en-US" sz="1600" b="1" dirty="0">
                  <a:ln>
                    <a:solidFill>
                      <a:srgbClr val="FFFFFF">
                        <a:alpha val="0"/>
                      </a:srgbClr>
                    </a:solidFill>
                  </a:ln>
                  <a:solidFill>
                    <a:srgbClr val="FFFFFF">
                      <a:alpha val="99000"/>
                    </a:srgbClr>
                  </a:solidFill>
                </a:rPr>
                <a:t>Image</a:t>
              </a:r>
            </a:p>
          </p:txBody>
        </p:sp>
        <p:sp>
          <p:nvSpPr>
            <p:cNvPr id="21" name="Right Arrow 20"/>
            <p:cNvSpPr/>
            <p:nvPr/>
          </p:nvSpPr>
          <p:spPr bwMode="auto">
            <a:xfrm>
              <a:off x="7209858"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23" name="TextBox 22"/>
            <p:cNvSpPr txBox="1"/>
            <p:nvPr/>
          </p:nvSpPr>
          <p:spPr>
            <a:xfrm>
              <a:off x="7113771" y="2723978"/>
              <a:ext cx="1576359"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866" dirty="0">
                  <a:solidFill>
                    <a:srgbClr val="00188F">
                      <a:alpha val="99000"/>
                    </a:srgbClr>
                  </a:solidFill>
                  <a:latin typeface="Segoe UI"/>
                </a:rPr>
                <a:t>Provision VM from Image or Disk using portal, script or API</a:t>
              </a:r>
            </a:p>
          </p:txBody>
        </p:sp>
      </p:grpSp>
      <p:sp>
        <p:nvSpPr>
          <p:cNvPr id="24" name="Content Placeholder 9"/>
          <p:cNvSpPr txBox="1">
            <a:spLocks/>
          </p:cNvSpPr>
          <p:nvPr>
            <p:custDataLst>
              <p:tags r:id="rId1"/>
            </p:custDataLst>
          </p:nvPr>
        </p:nvSpPr>
        <p:spPr>
          <a:xfrm>
            <a:off x="639721" y="4263482"/>
            <a:ext cx="3323236" cy="1591974"/>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800"/>
              </a:spcBef>
              <a:buNone/>
            </a:pPr>
            <a:r>
              <a:rPr lang="en-US" sz="1866" dirty="0">
                <a:ln>
                  <a:solidFill>
                    <a:srgbClr val="FFFFFF">
                      <a:alpha val="0"/>
                    </a:srgbClr>
                  </a:solidFill>
                </a:ln>
                <a:solidFill>
                  <a:srgbClr val="00188F">
                    <a:alpha val="99000"/>
                  </a:srgbClr>
                </a:solidFill>
              </a:rPr>
              <a:t>Use Case</a:t>
            </a:r>
          </a:p>
          <a:p>
            <a:pPr marL="232738" indent="-232738">
              <a:lnSpc>
                <a:spcPct val="90000"/>
              </a:lnSpc>
              <a:spcBef>
                <a:spcPts val="800"/>
              </a:spcBef>
            </a:pPr>
            <a:r>
              <a:rPr lang="en-US" sz="1600" dirty="0">
                <a:ln>
                  <a:solidFill>
                    <a:srgbClr val="FFFFFF">
                      <a:alpha val="0"/>
                    </a:srgbClr>
                  </a:solidFill>
                </a:ln>
                <a:solidFill>
                  <a:srgbClr val="00188F">
                    <a:alpha val="99000"/>
                  </a:srgbClr>
                </a:solidFill>
              </a:rPr>
              <a:t>Forklift Migration of VMs</a:t>
            </a:r>
          </a:p>
          <a:p>
            <a:pPr marL="232738" indent="-232738">
              <a:lnSpc>
                <a:spcPct val="90000"/>
              </a:lnSpc>
              <a:spcBef>
                <a:spcPts val="800"/>
              </a:spcBef>
            </a:pPr>
            <a:r>
              <a:rPr lang="en-US" sz="1600" dirty="0">
                <a:ln>
                  <a:solidFill>
                    <a:srgbClr val="FFFFFF">
                      <a:alpha val="0"/>
                    </a:srgbClr>
                  </a:solidFill>
                </a:ln>
                <a:solidFill>
                  <a:srgbClr val="00188F">
                    <a:alpha val="99000"/>
                  </a:srgbClr>
                </a:solidFill>
              </a:rPr>
              <a:t>Sys Prepped Images</a:t>
            </a:r>
          </a:p>
          <a:p>
            <a:pPr marL="0" indent="0">
              <a:lnSpc>
                <a:spcPct val="90000"/>
              </a:lnSpc>
              <a:spcBef>
                <a:spcPts val="800"/>
              </a:spcBef>
              <a:buNone/>
            </a:pPr>
            <a:r>
              <a:rPr lang="en-US" sz="1866" dirty="0">
                <a:ln>
                  <a:solidFill>
                    <a:srgbClr val="FFFFFF">
                      <a:alpha val="0"/>
                    </a:srgbClr>
                  </a:solidFill>
                </a:ln>
                <a:solidFill>
                  <a:srgbClr val="00188F">
                    <a:alpha val="99000"/>
                  </a:srgbClr>
                </a:solidFill>
              </a:rPr>
              <a:t>VHD Must Be Fixed Disk </a:t>
            </a:r>
          </a:p>
          <a:p>
            <a:pPr marL="0" indent="0">
              <a:lnSpc>
                <a:spcPct val="90000"/>
              </a:lnSpc>
              <a:spcBef>
                <a:spcPts val="800"/>
              </a:spcBef>
              <a:buNone/>
            </a:pPr>
            <a:r>
              <a:rPr lang="en-US" sz="1600" dirty="0">
                <a:ln>
                  <a:solidFill>
                    <a:srgbClr val="FFFFFF">
                      <a:alpha val="0"/>
                    </a:srgbClr>
                  </a:solidFill>
                </a:ln>
                <a:solidFill>
                  <a:srgbClr val="00188F">
                    <a:alpha val="99000"/>
                  </a:srgbClr>
                </a:solidFill>
              </a:rPr>
              <a:t>* CSUpload Can Convert on Upload</a:t>
            </a:r>
          </a:p>
        </p:txBody>
      </p:sp>
      <p:sp>
        <p:nvSpPr>
          <p:cNvPr id="17" name="Right Arrow 16"/>
          <p:cNvSpPr/>
          <p:nvPr/>
        </p:nvSpPr>
        <p:spPr bwMode="auto">
          <a:xfrm>
            <a:off x="5410852" y="4642431"/>
            <a:ext cx="1294595" cy="572238"/>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pic>
        <p:nvPicPr>
          <p:cNvPr id="28" name="Picture 27"/>
          <p:cNvPicPr>
            <a:picLocks noChangeAspect="1"/>
          </p:cNvPicPr>
          <p:nvPr/>
        </p:nvPicPr>
        <p:blipFill>
          <a:blip r:embed="rId4">
            <a:lum bright="-40000" contrast="-40000"/>
          </a:blip>
          <a:stretch>
            <a:fillRect/>
          </a:stretch>
        </p:blipFill>
        <p:spPr>
          <a:xfrm>
            <a:off x="6786195" y="4343208"/>
            <a:ext cx="1068533" cy="1300823"/>
          </a:xfrm>
          <a:prstGeom prst="rect">
            <a:avLst/>
          </a:prstGeom>
        </p:spPr>
      </p:pic>
      <p:pic>
        <p:nvPicPr>
          <p:cNvPr id="29" name="Picture 28"/>
          <p:cNvPicPr>
            <a:picLocks noChangeAspect="1"/>
          </p:cNvPicPr>
          <p:nvPr/>
        </p:nvPicPr>
        <p:blipFill>
          <a:blip r:embed="rId5">
            <a:lum bright="-40000" contrast="-40000"/>
          </a:blip>
          <a:stretch>
            <a:fillRect/>
          </a:stretch>
        </p:blipFill>
        <p:spPr>
          <a:xfrm>
            <a:off x="1100850" y="2080128"/>
            <a:ext cx="1123499" cy="1026646"/>
          </a:xfrm>
          <a:prstGeom prst="rect">
            <a:avLst/>
          </a:prstGeom>
        </p:spPr>
      </p:pic>
      <p:pic>
        <p:nvPicPr>
          <p:cNvPr id="30" name="Picture 29"/>
          <p:cNvPicPr>
            <a:picLocks noChangeAspect="1"/>
          </p:cNvPicPr>
          <p:nvPr/>
        </p:nvPicPr>
        <p:blipFill>
          <a:blip r:embed="rId5">
            <a:lum bright="-40000" contrast="-40000"/>
          </a:blip>
          <a:stretch>
            <a:fillRect/>
          </a:stretch>
        </p:blipFill>
        <p:spPr>
          <a:xfrm>
            <a:off x="10256285" y="4515742"/>
            <a:ext cx="1123499" cy="1026646"/>
          </a:xfrm>
          <a:prstGeom prst="rect">
            <a:avLst/>
          </a:prstGeom>
        </p:spPr>
      </p:pic>
    </p:spTree>
    <p:extLst>
      <p:ext uri="{BB962C8B-B14F-4D97-AF65-F5344CB8AC3E}">
        <p14:creationId xmlns:p14="http://schemas.microsoft.com/office/powerpoint/2010/main" val="3604449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09462" y="1291589"/>
            <a:ext cx="11173091" cy="5180251"/>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2" tIns="60931" rIns="121862" bIns="6093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400" dirty="0"/>
              <a:t>Imaging VMs in the Cloud</a:t>
            </a:r>
          </a:p>
        </p:txBody>
      </p:sp>
      <p:sp>
        <p:nvSpPr>
          <p:cNvPr id="4" name="Rectangle 3"/>
          <p:cNvSpPr/>
          <p:nvPr/>
        </p:nvSpPr>
        <p:spPr bwMode="auto">
          <a:xfrm>
            <a:off x="509462" y="1304287"/>
            <a:ext cx="11173091" cy="799890"/>
          </a:xfrm>
          <a:prstGeom prst="rect">
            <a:avLst/>
          </a:prstGeom>
          <a:noFill/>
          <a:ln w="9525" cap="flat" cmpd="sng" algn="ctr">
            <a:noFill/>
            <a:prstDash val="solid"/>
            <a:headEnd type="none" w="med" len="med"/>
            <a:tailEnd type="none" w="med" len="med"/>
          </a:ln>
          <a:effectLst/>
        </p:spPr>
        <p:txBody>
          <a:bodyPr vert="horz" wrap="square" lIns="243737" tIns="60933" rIns="121867" bIns="60933" numCol="1" rtlCol="0" anchor="ctr" anchorCtr="0" compatLnSpc="1">
            <a:prstTxWarp prst="textNoShape">
              <a:avLst/>
            </a:prstTxWarp>
          </a:bodyPr>
          <a:lstStyle/>
          <a:p>
            <a:pPr defTabSz="1218683">
              <a:lnSpc>
                <a:spcPct val="90000"/>
              </a:lnSpc>
              <a:buSzPct val="90000"/>
            </a:pPr>
            <a:r>
              <a:rPr lang="en-US" sz="2933" kern="0" dirty="0">
                <a:solidFill>
                  <a:srgbClr val="000000">
                    <a:alpha val="99000"/>
                  </a:srgbClr>
                </a:solidFill>
                <a:latin typeface="Segoe UI Light" pitchFamily="34" charset="0"/>
                <a:ea typeface="Segoe UI" pitchFamily="34" charset="0"/>
                <a:cs typeface="Segoe UI" pitchFamily="34" charset="0"/>
              </a:rPr>
              <a:t>Cloud</a:t>
            </a:r>
          </a:p>
        </p:txBody>
      </p:sp>
      <p:grpSp>
        <p:nvGrpSpPr>
          <p:cNvPr id="47" name="Group 46"/>
          <p:cNvGrpSpPr/>
          <p:nvPr/>
        </p:nvGrpSpPr>
        <p:grpSpPr>
          <a:xfrm>
            <a:off x="2927367" y="5203704"/>
            <a:ext cx="1011091" cy="1125829"/>
            <a:chOff x="2194904" y="3754000"/>
            <a:chExt cx="758516" cy="844592"/>
          </a:xfrm>
        </p:grpSpPr>
        <p:sp>
          <p:nvSpPr>
            <p:cNvPr id="32" name="Right Arrow 31"/>
            <p:cNvSpPr/>
            <p:nvPr/>
          </p:nvSpPr>
          <p:spPr bwMode="auto">
            <a:xfrm rot="7222079">
              <a:off x="2774251" y="3733737"/>
              <a:ext cx="102681" cy="143208"/>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30" name="Freeform 29"/>
            <p:cNvSpPr/>
            <p:nvPr/>
          </p:nvSpPr>
          <p:spPr>
            <a:xfrm>
              <a:off x="219490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Customize</a:t>
              </a:r>
            </a:p>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VHD</a:t>
              </a:r>
            </a:p>
          </p:txBody>
        </p:sp>
      </p:grpSp>
      <p:grpSp>
        <p:nvGrpSpPr>
          <p:cNvPr id="48" name="Group 47"/>
          <p:cNvGrpSpPr/>
          <p:nvPr/>
        </p:nvGrpSpPr>
        <p:grpSpPr>
          <a:xfrm>
            <a:off x="4001719" y="5318706"/>
            <a:ext cx="1208617" cy="1010827"/>
            <a:chOff x="3000875" y="3840274"/>
            <a:chExt cx="906699" cy="758318"/>
          </a:xfrm>
        </p:grpSpPr>
        <p:sp>
          <p:nvSpPr>
            <p:cNvPr id="33" name="Right Arrow 32"/>
            <p:cNvSpPr/>
            <p:nvPr/>
          </p:nvSpPr>
          <p:spPr bwMode="auto">
            <a:xfrm>
              <a:off x="3000875" y="4147830"/>
              <a:ext cx="102681" cy="14320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16" name="Freeform 15"/>
            <p:cNvSpPr/>
            <p:nvPr/>
          </p:nvSpPr>
          <p:spPr>
            <a:xfrm>
              <a:off x="3149058"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Generalize</a:t>
              </a:r>
            </a:p>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VHD</a:t>
              </a:r>
            </a:p>
          </p:txBody>
        </p:sp>
      </p:grpSp>
      <p:grpSp>
        <p:nvGrpSpPr>
          <p:cNvPr id="45" name="Group 44"/>
          <p:cNvGrpSpPr/>
          <p:nvPr/>
        </p:nvGrpSpPr>
        <p:grpSpPr>
          <a:xfrm>
            <a:off x="5389636" y="2885246"/>
            <a:ext cx="6089768" cy="3444291"/>
            <a:chOff x="4042084" y="2014701"/>
            <a:chExt cx="4568516" cy="2583891"/>
          </a:xfrm>
        </p:grpSpPr>
        <p:sp>
          <p:nvSpPr>
            <p:cNvPr id="39"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505050"/>
                </a:solidFill>
              </a:endParaRPr>
            </a:p>
          </p:txBody>
        </p:sp>
        <p:sp>
          <p:nvSpPr>
            <p:cNvPr id="29" name="Freeform 28"/>
            <p:cNvSpPr/>
            <p:nvPr/>
          </p:nvSpPr>
          <p:spPr>
            <a:xfrm>
              <a:off x="404208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Capture</a:t>
              </a:r>
            </a:p>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VM</a:t>
              </a:r>
            </a:p>
          </p:txBody>
        </p:sp>
        <p:sp>
          <p:nvSpPr>
            <p:cNvPr id="35" name="Right Arrow 34"/>
            <p:cNvSpPr/>
            <p:nvPr/>
          </p:nvSpPr>
          <p:spPr bwMode="auto">
            <a:xfrm rot="19247508">
              <a:off x="4749259" y="3906053"/>
              <a:ext cx="102681" cy="143208"/>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sp>
        <p:nvSpPr>
          <p:cNvPr id="34" name="Right Arrow 33"/>
          <p:cNvSpPr/>
          <p:nvPr/>
        </p:nvSpPr>
        <p:spPr bwMode="auto">
          <a:xfrm>
            <a:off x="5233947" y="5700335"/>
            <a:ext cx="136872" cy="190894"/>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nvGrpSpPr>
          <p:cNvPr id="7" name="Group 6"/>
          <p:cNvGrpSpPr/>
          <p:nvPr/>
        </p:nvGrpSpPr>
        <p:grpSpPr>
          <a:xfrm>
            <a:off x="2630641" y="2287915"/>
            <a:ext cx="2754344" cy="2946275"/>
            <a:chOff x="1972304" y="1566589"/>
            <a:chExt cx="2066296" cy="2210282"/>
          </a:xfrm>
        </p:grpSpPr>
        <p:grpSp>
          <p:nvGrpSpPr>
            <p:cNvPr id="26" name="Group 25"/>
            <p:cNvGrpSpPr/>
            <p:nvPr/>
          </p:nvGrpSpPr>
          <p:grpSpPr>
            <a:xfrm>
              <a:off x="3200399" y="1566589"/>
              <a:ext cx="838201" cy="1113144"/>
              <a:chOff x="3200399" y="1566589"/>
              <a:chExt cx="838201" cy="1113144"/>
            </a:xfrm>
          </p:grpSpPr>
          <p:sp>
            <p:nvSpPr>
              <p:cNvPr id="27" name="Folded Corner 26"/>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28" name="TextBox 27"/>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600" dirty="0">
                    <a:solidFill>
                      <a:srgbClr val="00188F">
                        <a:alpha val="99000"/>
                      </a:srgbClr>
                    </a:solidFill>
                    <a:latin typeface="Segoe UI"/>
                  </a:rPr>
                  <a:t>Base.VHD</a:t>
                </a:r>
              </a:p>
            </p:txBody>
          </p:sp>
        </p:grpSp>
        <p:sp>
          <p:nvSpPr>
            <p:cNvPr id="15" name="Right Arrow 14"/>
            <p:cNvSpPr/>
            <p:nvPr/>
          </p:nvSpPr>
          <p:spPr bwMode="auto">
            <a:xfrm rot="7222079">
              <a:off x="3264047"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31" name="Freeform 30"/>
            <p:cNvSpPr/>
            <p:nvPr/>
          </p:nvSpPr>
          <p:spPr>
            <a:xfrm>
              <a:off x="2724298" y="3018553"/>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Boot</a:t>
              </a:r>
            </a:p>
            <a:p>
              <a:pPr algn="ctr" defTabSz="913529" fontAlgn="base">
                <a:lnSpc>
                  <a:spcPct val="90000"/>
                </a:lnSpc>
                <a:spcBef>
                  <a:spcPct val="0"/>
                </a:spcBef>
                <a:spcAft>
                  <a:spcPct val="0"/>
                </a:spcAft>
              </a:pPr>
              <a:r>
                <a:rPr lang="en-US" sz="1466" b="1" dirty="0">
                  <a:ln>
                    <a:solidFill>
                      <a:srgbClr val="FFFFFF">
                        <a:alpha val="0"/>
                      </a:srgbClr>
                    </a:solidFill>
                  </a:ln>
                  <a:solidFill>
                    <a:srgbClr val="FFFFFF">
                      <a:alpha val="99000"/>
                    </a:srgbClr>
                  </a:solidFill>
                </a:rPr>
                <a:t>VM</a:t>
              </a:r>
            </a:p>
          </p:txBody>
        </p:sp>
        <p:sp>
          <p:nvSpPr>
            <p:cNvPr id="36" name="Right Arrow 35"/>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grpSp>
        <p:nvGrpSpPr>
          <p:cNvPr id="46" name="Group 45"/>
          <p:cNvGrpSpPr/>
          <p:nvPr/>
        </p:nvGrpSpPr>
        <p:grpSpPr>
          <a:xfrm>
            <a:off x="6739015" y="2363730"/>
            <a:ext cx="4771670" cy="3857656"/>
            <a:chOff x="5054384" y="1623463"/>
            <a:chExt cx="3579685" cy="2893996"/>
          </a:xfrm>
        </p:grpSpPr>
        <p:sp>
          <p:nvSpPr>
            <p:cNvPr id="19" name="Right Arrow 18"/>
            <p:cNvSpPr/>
            <p:nvPr/>
          </p:nvSpPr>
          <p:spPr bwMode="auto">
            <a:xfrm>
              <a:off x="5928754" y="309042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23" name="TextBox 22"/>
            <p:cNvSpPr txBox="1"/>
            <p:nvPr/>
          </p:nvSpPr>
          <p:spPr>
            <a:xfrm>
              <a:off x="5897611" y="1623463"/>
              <a:ext cx="273645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1600" dirty="0">
                  <a:solidFill>
                    <a:srgbClr val="00188F">
                      <a:alpha val="99000"/>
                    </a:srgbClr>
                  </a:solidFill>
                  <a:latin typeface="Segoe UI"/>
                </a:rPr>
                <a:t>Identical/similar deployment instances using common OS image as start</a:t>
              </a:r>
            </a:p>
          </p:txBody>
        </p:sp>
        <p:sp>
          <p:nvSpPr>
            <p:cNvPr id="37" name="Right Arrow 36"/>
            <p:cNvSpPr/>
            <p:nvPr/>
          </p:nvSpPr>
          <p:spPr bwMode="auto">
            <a:xfrm>
              <a:off x="5928754" y="257987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38" name="Right Arrow 37"/>
            <p:cNvSpPr/>
            <p:nvPr/>
          </p:nvSpPr>
          <p:spPr bwMode="auto">
            <a:xfrm>
              <a:off x="5928754" y="3598892"/>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sp>
          <p:nvSpPr>
            <p:cNvPr id="42" name="TextBox 41"/>
            <p:cNvSpPr txBox="1"/>
            <p:nvPr/>
          </p:nvSpPr>
          <p:spPr>
            <a:xfrm>
              <a:off x="5054384" y="4224291"/>
              <a:ext cx="242833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1218683"/>
              <a:r>
                <a:rPr lang="en-US" sz="1600" dirty="0">
                  <a:solidFill>
                    <a:srgbClr val="00188F">
                      <a:alpha val="99000"/>
                    </a:srgbClr>
                  </a:solidFill>
                  <a:latin typeface="Segoe UI"/>
                </a:rPr>
                <a:t>Capture VM Saves Customized Image to Your Image Library</a:t>
              </a:r>
            </a:p>
          </p:txBody>
        </p:sp>
      </p:grpSp>
      <p:pic>
        <p:nvPicPr>
          <p:cNvPr id="43" name="Picture 42"/>
          <p:cNvPicPr>
            <a:picLocks noChangeAspect="1"/>
          </p:cNvPicPr>
          <p:nvPr/>
        </p:nvPicPr>
        <p:blipFill>
          <a:blip r:embed="rId3">
            <a:lum bright="-40000" contrast="-40000"/>
          </a:blip>
          <a:stretch>
            <a:fillRect/>
          </a:stretch>
        </p:blipFill>
        <p:spPr>
          <a:xfrm>
            <a:off x="8607197" y="3677281"/>
            <a:ext cx="624991" cy="571113"/>
          </a:xfrm>
          <a:prstGeom prst="rect">
            <a:avLst/>
          </a:prstGeom>
        </p:spPr>
      </p:pic>
      <p:pic>
        <p:nvPicPr>
          <p:cNvPr id="44" name="Picture 43"/>
          <p:cNvPicPr>
            <a:picLocks noChangeAspect="1"/>
          </p:cNvPicPr>
          <p:nvPr/>
        </p:nvPicPr>
        <p:blipFill>
          <a:blip r:embed="rId3">
            <a:lum bright="-40000" contrast="-40000"/>
          </a:blip>
          <a:stretch>
            <a:fillRect/>
          </a:stretch>
        </p:blipFill>
        <p:spPr>
          <a:xfrm>
            <a:off x="8607197" y="4320293"/>
            <a:ext cx="624991" cy="571113"/>
          </a:xfrm>
          <a:prstGeom prst="rect">
            <a:avLst/>
          </a:prstGeom>
        </p:spPr>
      </p:pic>
      <p:pic>
        <p:nvPicPr>
          <p:cNvPr id="51" name="Picture 50"/>
          <p:cNvPicPr>
            <a:picLocks noChangeAspect="1"/>
          </p:cNvPicPr>
          <p:nvPr/>
        </p:nvPicPr>
        <p:blipFill>
          <a:blip r:embed="rId4">
            <a:lum bright="-40000" contrast="-40000"/>
          </a:blip>
          <a:stretch>
            <a:fillRect/>
          </a:stretch>
        </p:blipFill>
        <p:spPr>
          <a:xfrm>
            <a:off x="6796094" y="4265458"/>
            <a:ext cx="1068533" cy="1300823"/>
          </a:xfrm>
          <a:prstGeom prst="rect">
            <a:avLst/>
          </a:prstGeom>
        </p:spPr>
      </p:pic>
      <p:pic>
        <p:nvPicPr>
          <p:cNvPr id="50" name="Picture 49"/>
          <p:cNvPicPr>
            <a:picLocks noChangeAspect="1"/>
          </p:cNvPicPr>
          <p:nvPr/>
        </p:nvPicPr>
        <p:blipFill>
          <a:blip r:embed="rId3">
            <a:lum bright="-40000" contrast="-40000"/>
          </a:blip>
          <a:stretch>
            <a:fillRect/>
          </a:stretch>
        </p:blipFill>
        <p:spPr>
          <a:xfrm>
            <a:off x="8607197" y="5029462"/>
            <a:ext cx="624991" cy="571113"/>
          </a:xfrm>
          <a:prstGeom prst="rect">
            <a:avLst/>
          </a:prstGeom>
        </p:spPr>
      </p:pic>
      <p:pic>
        <p:nvPicPr>
          <p:cNvPr id="52" name="Picture 51"/>
          <p:cNvPicPr>
            <a:picLocks noChangeAspect="1"/>
          </p:cNvPicPr>
          <p:nvPr/>
        </p:nvPicPr>
        <p:blipFill>
          <a:blip r:embed="rId4">
            <a:lum bright="-40000" contrast="-40000"/>
          </a:blip>
          <a:stretch>
            <a:fillRect/>
          </a:stretch>
        </p:blipFill>
        <p:spPr>
          <a:xfrm>
            <a:off x="1334141" y="2315490"/>
            <a:ext cx="1068533" cy="1300823"/>
          </a:xfrm>
          <a:prstGeom prst="rect">
            <a:avLst/>
          </a:prstGeom>
        </p:spPr>
      </p:pic>
    </p:spTree>
    <p:extLst>
      <p:ext uri="{BB962C8B-B14F-4D97-AF65-F5344CB8AC3E}">
        <p14:creationId xmlns:p14="http://schemas.microsoft.com/office/powerpoint/2010/main" val="426167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3177" y="895"/>
          <a:ext cx="158709" cy="158709"/>
        </p:xfrm>
        <a:graphic>
          <a:graphicData uri="http://schemas.openxmlformats.org/presentationml/2006/ole">
            <mc:AlternateContent xmlns:mc="http://schemas.openxmlformats.org/markup-compatibility/2006">
              <mc:Choice xmlns:v="urn:schemas-microsoft-com:vml" Requires="v">
                <p:oleObj spid="_x0000_s309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3177" y="895"/>
                        <a:ext cx="158709" cy="158709"/>
                      </a:xfrm>
                      <a:prstGeom prst="rect">
                        <a:avLst/>
                      </a:prstGeom>
                    </p:spPr>
                  </p:pic>
                </p:oleObj>
              </mc:Fallback>
            </mc:AlternateContent>
          </a:graphicData>
        </a:graphic>
      </p:graphicFrame>
      <p:sp>
        <p:nvSpPr>
          <p:cNvPr id="4" name="Rectangle 3"/>
          <p:cNvSpPr/>
          <p:nvPr>
            <p:custDataLst>
              <p:tags r:id="rId4"/>
            </p:custDataLst>
          </p:nvPr>
        </p:nvSpPr>
        <p:spPr bwMode="auto">
          <a:xfrm>
            <a:off x="532596" y="1264530"/>
            <a:ext cx="11119632" cy="2559653"/>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3" name="Title 2"/>
          <p:cNvSpPr>
            <a:spLocks noGrp="1"/>
          </p:cNvSpPr>
          <p:nvPr>
            <p:ph type="title"/>
            <p:custDataLst>
              <p:tags r:id="rId5"/>
            </p:custDataLst>
          </p:nvPr>
        </p:nvSpPr>
        <p:spPr/>
        <p:txBody>
          <a:bodyPr/>
          <a:lstStyle/>
          <a:p>
            <a:r>
              <a:rPr lang="en-IN" sz="5400" dirty="0">
                <a:cs typeface="Segoe UI"/>
              </a:rPr>
              <a:t>What will work on upload…</a:t>
            </a:r>
            <a:endParaRPr lang="en-US" sz="5400" dirty="0">
              <a:cs typeface="Segoe UI"/>
            </a:endParaRPr>
          </a:p>
        </p:txBody>
      </p:sp>
      <p:sp>
        <p:nvSpPr>
          <p:cNvPr id="5" name="TextBox 4"/>
          <p:cNvSpPr txBox="1"/>
          <p:nvPr>
            <p:custDataLst>
              <p:tags r:id="rId6"/>
            </p:custDataLst>
          </p:nvPr>
        </p:nvSpPr>
        <p:spPr>
          <a:xfrm>
            <a:off x="4967212" y="1342659"/>
            <a:ext cx="2209225" cy="498470"/>
          </a:xfrm>
          <a:prstGeom prst="rect">
            <a:avLst/>
          </a:prstGeom>
          <a:noFill/>
          <a:ln>
            <a:noFill/>
          </a:ln>
        </p:spPr>
        <p:txBody>
          <a:bodyPr wrap="square" lIns="0" tIns="0" rIns="0" bIns="0" rtlCol="0">
            <a:spAutoFit/>
          </a:bodyPr>
          <a:lstStyle/>
          <a:p>
            <a:pPr marL="3174" lvl="1" algn="ctr" defTabSz="1218683">
              <a:lnSpc>
                <a:spcPct val="90000"/>
              </a:lnSpc>
              <a:spcAft>
                <a:spcPts val="600"/>
              </a:spcAft>
              <a:buSzPct val="80000"/>
            </a:pPr>
            <a:r>
              <a:rPr lang="en-US" sz="3599" b="1" spc="-51" dirty="0">
                <a:gradFill>
                  <a:gsLst>
                    <a:gs pos="0">
                      <a:srgbClr val="595959"/>
                    </a:gs>
                    <a:gs pos="86000">
                      <a:srgbClr val="595959"/>
                    </a:gs>
                  </a:gsLst>
                  <a:lin ang="5400000" scaled="0"/>
                </a:gradFill>
                <a:cs typeface="Segoe UI" pitchFamily="34" charset="0"/>
              </a:rPr>
              <a:t>Images</a:t>
            </a:r>
          </a:p>
        </p:txBody>
      </p:sp>
      <p:sp>
        <p:nvSpPr>
          <p:cNvPr id="6" name="Rectangle 5"/>
          <p:cNvSpPr/>
          <p:nvPr>
            <p:custDataLst>
              <p:tags r:id="rId7"/>
            </p:custDataLst>
          </p:nvPr>
        </p:nvSpPr>
        <p:spPr bwMode="auto">
          <a:xfrm>
            <a:off x="522153" y="3918086"/>
            <a:ext cx="11119632" cy="2559653"/>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691" rIns="91380" bIns="45691" numCol="1" spcCol="0" rtlCol="0" anchor="ctr" anchorCtr="0" compatLnSpc="1">
            <a:prstTxWarp prst="textNoShape">
              <a:avLst/>
            </a:prstTxWarp>
          </a:bodyPr>
          <a:lstStyle/>
          <a:p>
            <a:pPr algn="ctr" defTabSz="913560"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7" name="TextBox 6"/>
          <p:cNvSpPr txBox="1"/>
          <p:nvPr>
            <p:custDataLst>
              <p:tags r:id="rId8"/>
            </p:custDataLst>
          </p:nvPr>
        </p:nvSpPr>
        <p:spPr>
          <a:xfrm>
            <a:off x="5348911" y="5981198"/>
            <a:ext cx="1515587" cy="498470"/>
          </a:xfrm>
          <a:prstGeom prst="rect">
            <a:avLst/>
          </a:prstGeom>
          <a:noFill/>
          <a:ln>
            <a:noFill/>
          </a:ln>
        </p:spPr>
        <p:txBody>
          <a:bodyPr wrap="square" lIns="0" tIns="0" rIns="0" bIns="0" rtlCol="0">
            <a:spAutoFit/>
          </a:bodyPr>
          <a:lstStyle/>
          <a:p>
            <a:pPr marL="3174" lvl="1" algn="ctr" defTabSz="1218683">
              <a:lnSpc>
                <a:spcPct val="90000"/>
              </a:lnSpc>
              <a:spcAft>
                <a:spcPts val="600"/>
              </a:spcAft>
              <a:buSzPct val="80000"/>
            </a:pPr>
            <a:r>
              <a:rPr lang="en-US" sz="3599" b="1" spc="-51" dirty="0">
                <a:gradFill>
                  <a:gsLst>
                    <a:gs pos="0">
                      <a:srgbClr val="595959"/>
                    </a:gs>
                    <a:gs pos="86000">
                      <a:srgbClr val="595959"/>
                    </a:gs>
                  </a:gsLst>
                  <a:lin ang="5400000" scaled="0"/>
                </a:gradFill>
                <a:cs typeface="Segoe UI" pitchFamily="34" charset="0"/>
              </a:rPr>
              <a:t>Disks</a:t>
            </a:r>
          </a:p>
        </p:txBody>
      </p:sp>
      <p:sp>
        <p:nvSpPr>
          <p:cNvPr id="8" name="Rectangle 7"/>
          <p:cNvSpPr/>
          <p:nvPr>
            <p:custDataLst>
              <p:tags r:id="rId9"/>
            </p:custDataLst>
          </p:nvPr>
        </p:nvSpPr>
        <p:spPr bwMode="auto">
          <a:xfrm>
            <a:off x="728202" y="1602994"/>
            <a:ext cx="3547496" cy="1985030"/>
          </a:xfrm>
          <a:prstGeom prst="rect">
            <a:avLst/>
          </a:prstGeom>
          <a:solidFill>
            <a:schemeClr val="tx2">
              <a:lumMod val="40000"/>
              <a:lumOff val="60000"/>
            </a:schemeClr>
          </a:solidFill>
          <a:ln w="9525" cap="flat" cmpd="sng" algn="ctr">
            <a:noFill/>
            <a:prstDash val="solid"/>
          </a:ln>
          <a:effectLst/>
        </p:spPr>
        <p:txBody>
          <a:bodyPr rtlCol="0" anchor="ctr" anchorCtr="0"/>
          <a:lstStyle/>
          <a:p>
            <a:pPr defTabSz="1218631"/>
            <a:r>
              <a:rPr lang="en-US" sz="2199" dirty="0" err="1">
                <a:solidFill>
                  <a:srgbClr val="FFFFFF">
                    <a:alpha val="99000"/>
                  </a:srgbClr>
                </a:solidFill>
                <a:ea typeface="Segoe UI" pitchFamily="34" charset="0"/>
                <a:cs typeface="Segoe UI" pitchFamily="34" charset="0"/>
              </a:rPr>
              <a:t>Sysprep’d</a:t>
            </a:r>
            <a:r>
              <a:rPr lang="en-US" sz="2199" dirty="0">
                <a:solidFill>
                  <a:srgbClr val="FFFFFF">
                    <a:alpha val="99000"/>
                  </a:srgbClr>
                </a:solidFill>
                <a:ea typeface="Segoe UI" pitchFamily="34" charset="0"/>
                <a:cs typeface="Segoe UI" pitchFamily="34" charset="0"/>
              </a:rPr>
              <a:t> Windows Server </a:t>
            </a:r>
          </a:p>
          <a:p>
            <a:pPr defTabSz="1218631"/>
            <a:r>
              <a:rPr lang="en-US" sz="2199" dirty="0" err="1">
                <a:solidFill>
                  <a:srgbClr val="FFFFFF">
                    <a:alpha val="99000"/>
                  </a:srgbClr>
                </a:solidFill>
                <a:ea typeface="Segoe UI" pitchFamily="34" charset="0"/>
                <a:cs typeface="Segoe UI" pitchFamily="34" charset="0"/>
              </a:rPr>
              <a:t>VHD</a:t>
            </a:r>
            <a:r>
              <a:rPr lang="en-US" sz="2199" dirty="0">
                <a:solidFill>
                  <a:srgbClr val="FFFFFF">
                    <a:alpha val="99000"/>
                  </a:srgbClr>
                </a:solidFill>
                <a:ea typeface="Segoe UI" pitchFamily="34" charset="0"/>
                <a:cs typeface="Segoe UI" pitchFamily="34" charset="0"/>
              </a:rPr>
              <a:t> on Hyper-V</a:t>
            </a:r>
          </a:p>
          <a:p>
            <a:pPr defTabSz="1218631"/>
            <a:endParaRPr lang="en-US" sz="2199" dirty="0">
              <a:solidFill>
                <a:srgbClr val="FFFFFF">
                  <a:alpha val="99000"/>
                </a:srgbClr>
              </a:solidFill>
              <a:ea typeface="Segoe UI" pitchFamily="34" charset="0"/>
              <a:cs typeface="Segoe UI" pitchFamily="34" charset="0"/>
            </a:endParaRPr>
          </a:p>
          <a:p>
            <a:pPr defTabSz="1218631"/>
            <a:r>
              <a:rPr lang="en-US" sz="2199" dirty="0">
                <a:solidFill>
                  <a:srgbClr val="FFFFFF">
                    <a:alpha val="99000"/>
                  </a:srgbClr>
                </a:solidFill>
                <a:ea typeface="Segoe UI" pitchFamily="34" charset="0"/>
                <a:cs typeface="Segoe UI" pitchFamily="34" charset="0"/>
              </a:rPr>
              <a:t>(Server 2008 R2 and Windows Server 2012)</a:t>
            </a:r>
          </a:p>
        </p:txBody>
      </p:sp>
      <p:sp>
        <p:nvSpPr>
          <p:cNvPr id="9" name="Rectangle 8"/>
          <p:cNvSpPr/>
          <p:nvPr>
            <p:custDataLst>
              <p:tags r:id="rId10"/>
            </p:custDataLst>
          </p:nvPr>
        </p:nvSpPr>
        <p:spPr bwMode="auto">
          <a:xfrm>
            <a:off x="8071089" y="1602994"/>
            <a:ext cx="3351927" cy="1985030"/>
          </a:xfrm>
          <a:prstGeom prst="rect">
            <a:avLst/>
          </a:prstGeom>
          <a:solidFill>
            <a:schemeClr val="tx2">
              <a:lumMod val="40000"/>
              <a:lumOff val="60000"/>
            </a:schemeClr>
          </a:solidFill>
          <a:ln w="9525" cap="flat" cmpd="sng" algn="ctr">
            <a:noFill/>
            <a:prstDash val="solid"/>
          </a:ln>
          <a:effectLst/>
        </p:spPr>
        <p:txBody>
          <a:bodyPr rtlCol="0" anchor="ctr" anchorCtr="0"/>
          <a:lstStyle/>
          <a:p>
            <a:pPr algn="ctr" defTabSz="1218631"/>
            <a:r>
              <a:rPr lang="en-US" sz="3599" b="1" dirty="0">
                <a:solidFill>
                  <a:srgbClr val="FFFFFF">
                    <a:alpha val="99000"/>
                  </a:srgbClr>
                </a:solidFill>
                <a:ea typeface="Segoe UI" pitchFamily="34" charset="0"/>
                <a:cs typeface="Segoe UI" pitchFamily="34" charset="0"/>
              </a:rPr>
              <a:t>Windows </a:t>
            </a:r>
            <a:br>
              <a:rPr lang="en-US" sz="3599" b="1" dirty="0">
                <a:solidFill>
                  <a:srgbClr val="FFFFFF">
                    <a:alpha val="99000"/>
                  </a:srgbClr>
                </a:solidFill>
                <a:ea typeface="Segoe UI" pitchFamily="34" charset="0"/>
                <a:cs typeface="Segoe UI" pitchFamily="34" charset="0"/>
              </a:rPr>
            </a:br>
            <a:r>
              <a:rPr lang="en-US" sz="3599" b="1" dirty="0">
                <a:solidFill>
                  <a:srgbClr val="FFFFFF">
                    <a:alpha val="99000"/>
                  </a:srgbClr>
                </a:solidFill>
                <a:ea typeface="Segoe UI" pitchFamily="34" charset="0"/>
                <a:cs typeface="Segoe UI" pitchFamily="34" charset="0"/>
              </a:rPr>
              <a:t>Azure Image</a:t>
            </a:r>
          </a:p>
        </p:txBody>
      </p:sp>
      <p:sp>
        <p:nvSpPr>
          <p:cNvPr id="10" name="Rectangle 9"/>
          <p:cNvSpPr/>
          <p:nvPr>
            <p:custDataLst>
              <p:tags r:id="rId11"/>
            </p:custDataLst>
          </p:nvPr>
        </p:nvSpPr>
        <p:spPr bwMode="auto">
          <a:xfrm>
            <a:off x="728200" y="4271304"/>
            <a:ext cx="3586005" cy="1985030"/>
          </a:xfrm>
          <a:prstGeom prst="rect">
            <a:avLst/>
          </a:prstGeom>
          <a:solidFill>
            <a:schemeClr val="accent1">
              <a:lumMod val="75000"/>
            </a:schemeClr>
          </a:solidFill>
          <a:ln w="9525" cap="flat" cmpd="sng" algn="ctr">
            <a:noFill/>
            <a:prstDash val="solid"/>
          </a:ln>
          <a:effectLst/>
        </p:spPr>
        <p:txBody>
          <a:bodyPr rtlCol="0" anchor="ctr" anchorCtr="0"/>
          <a:lstStyle/>
          <a:p>
            <a:pPr defTabSz="1218631"/>
            <a:r>
              <a:rPr lang="en-US" sz="2199" dirty="0">
                <a:solidFill>
                  <a:srgbClr val="FFFFFF">
                    <a:alpha val="99000"/>
                  </a:srgbClr>
                </a:solidFill>
                <a:ea typeface="Segoe UI" pitchFamily="34" charset="0"/>
                <a:cs typeface="Segoe UI" pitchFamily="34" charset="0"/>
              </a:rPr>
              <a:t>Windows Server </a:t>
            </a:r>
          </a:p>
          <a:p>
            <a:pPr defTabSz="1218631"/>
            <a:r>
              <a:rPr lang="en-US" sz="2199" dirty="0" err="1">
                <a:solidFill>
                  <a:srgbClr val="FFFFFF">
                    <a:alpha val="99000"/>
                  </a:srgbClr>
                </a:solidFill>
                <a:ea typeface="Segoe UI" pitchFamily="34" charset="0"/>
                <a:cs typeface="Segoe UI" pitchFamily="34" charset="0"/>
              </a:rPr>
              <a:t>VHD</a:t>
            </a:r>
            <a:r>
              <a:rPr lang="en-US" sz="2199" dirty="0">
                <a:solidFill>
                  <a:srgbClr val="FFFFFF">
                    <a:alpha val="99000"/>
                  </a:srgbClr>
                </a:solidFill>
                <a:ea typeface="Segoe UI" pitchFamily="34" charset="0"/>
                <a:cs typeface="Segoe UI" pitchFamily="34" charset="0"/>
              </a:rPr>
              <a:t> on Hyper-V</a:t>
            </a:r>
          </a:p>
          <a:p>
            <a:pPr defTabSz="1218631"/>
            <a:endParaRPr lang="en-US" sz="2199" dirty="0">
              <a:solidFill>
                <a:srgbClr val="FFFFFF">
                  <a:alpha val="99000"/>
                </a:srgbClr>
              </a:solidFill>
              <a:ea typeface="Segoe UI" pitchFamily="34" charset="0"/>
              <a:cs typeface="Segoe UI" pitchFamily="34" charset="0"/>
            </a:endParaRPr>
          </a:p>
          <a:p>
            <a:pPr defTabSz="1218631"/>
            <a:r>
              <a:rPr lang="en-US" sz="2199" dirty="0">
                <a:solidFill>
                  <a:srgbClr val="FFFFFF">
                    <a:alpha val="99000"/>
                  </a:srgbClr>
                </a:solidFill>
                <a:ea typeface="Segoe UI" pitchFamily="34" charset="0"/>
                <a:cs typeface="Segoe UI" pitchFamily="34" charset="0"/>
              </a:rPr>
              <a:t>(Server 2008 R2 and Windows Server 2012)</a:t>
            </a:r>
          </a:p>
        </p:txBody>
      </p:sp>
      <p:sp>
        <p:nvSpPr>
          <p:cNvPr id="11" name="Rectangle 10"/>
          <p:cNvSpPr/>
          <p:nvPr>
            <p:custDataLst>
              <p:tags r:id="rId12"/>
            </p:custDataLst>
          </p:nvPr>
        </p:nvSpPr>
        <p:spPr bwMode="auto">
          <a:xfrm>
            <a:off x="8071089" y="4271304"/>
            <a:ext cx="3351927" cy="1985030"/>
          </a:xfrm>
          <a:prstGeom prst="rect">
            <a:avLst/>
          </a:prstGeom>
          <a:solidFill>
            <a:schemeClr val="accent1">
              <a:lumMod val="75000"/>
            </a:schemeClr>
          </a:solidFill>
          <a:ln w="9525" cap="flat" cmpd="sng" algn="ctr">
            <a:noFill/>
            <a:prstDash val="solid"/>
          </a:ln>
          <a:effectLst/>
        </p:spPr>
        <p:txBody>
          <a:bodyPr rtlCol="0" anchor="ctr" anchorCtr="0"/>
          <a:lstStyle/>
          <a:p>
            <a:pPr algn="ctr" defTabSz="1218631"/>
            <a:r>
              <a:rPr lang="en-US" sz="3599" b="1" dirty="0">
                <a:solidFill>
                  <a:srgbClr val="FFFFFF">
                    <a:alpha val="99000"/>
                  </a:srgbClr>
                </a:solidFill>
                <a:ea typeface="Segoe UI" pitchFamily="34" charset="0"/>
                <a:cs typeface="Segoe UI" pitchFamily="34" charset="0"/>
              </a:rPr>
              <a:t>Windows </a:t>
            </a:r>
            <a:br>
              <a:rPr lang="en-US" sz="3599" b="1" dirty="0">
                <a:solidFill>
                  <a:srgbClr val="FFFFFF">
                    <a:alpha val="99000"/>
                  </a:srgbClr>
                </a:solidFill>
                <a:ea typeface="Segoe UI" pitchFamily="34" charset="0"/>
                <a:cs typeface="Segoe UI" pitchFamily="34" charset="0"/>
              </a:rPr>
            </a:br>
            <a:r>
              <a:rPr lang="en-US" sz="3599" b="1" dirty="0">
                <a:solidFill>
                  <a:srgbClr val="FFFFFF">
                    <a:alpha val="99000"/>
                  </a:srgbClr>
                </a:solidFill>
                <a:ea typeface="Segoe UI" pitchFamily="34" charset="0"/>
                <a:cs typeface="Segoe UI" pitchFamily="34" charset="0"/>
              </a:rPr>
              <a:t>Azure Disk</a:t>
            </a:r>
          </a:p>
        </p:txBody>
      </p:sp>
      <p:sp>
        <p:nvSpPr>
          <p:cNvPr id="12" name="Equal 11"/>
          <p:cNvSpPr/>
          <p:nvPr>
            <p:custDataLst>
              <p:tags r:id="rId13"/>
            </p:custDataLst>
          </p:nvPr>
        </p:nvSpPr>
        <p:spPr bwMode="auto">
          <a:xfrm>
            <a:off x="4509042" y="1785204"/>
            <a:ext cx="3145855" cy="1876441"/>
          </a:xfrm>
          <a:prstGeom prst="mathEqual">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14" name="Equal 13"/>
          <p:cNvSpPr/>
          <p:nvPr>
            <p:custDataLst>
              <p:tags r:id="rId14"/>
            </p:custDataLst>
          </p:nvPr>
        </p:nvSpPr>
        <p:spPr bwMode="auto">
          <a:xfrm>
            <a:off x="5172385" y="4291522"/>
            <a:ext cx="1819173" cy="1876441"/>
          </a:xfrm>
          <a:prstGeom prst="mathEqual">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a:gradFill>
                <a:gsLst>
                  <a:gs pos="0">
                    <a:srgbClr val="FFFFFF"/>
                  </a:gs>
                  <a:gs pos="100000">
                    <a:srgbClr val="FFFFFF"/>
                  </a:gs>
                </a:gsLst>
                <a:lin ang="5400000" scaled="0"/>
              </a:gradFill>
            </a:endParaRPr>
          </a:p>
        </p:txBody>
      </p:sp>
      <p:pic>
        <p:nvPicPr>
          <p:cNvPr id="16" name="Picture 2" descr="C:\Users\coreysa\AppData\Local\Microsoft\Windows\Temporary Internet Files\Content.IE5\97C7PEMQ\MC900441523[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31466" y="1684453"/>
            <a:ext cx="2133032" cy="18221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coreysa\AppData\Local\Microsoft\Windows\Temporary Internet Files\Content.IE5\97C7PEMQ\MC900441523[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31466" y="4159083"/>
            <a:ext cx="2133032" cy="1822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4115977279"/>
      </p:ext>
    </p:extLst>
  </p:cSld>
  <p:clrMapOvr>
    <a:masterClrMapping/>
  </p:clrMapOvr>
  <mc:AlternateContent xmlns:mc="http://schemas.openxmlformats.org/markup-compatibility/2006" xmlns:p14="http://schemas.microsoft.com/office/powerpoint/2010/main">
    <mc:Choice Requires="p14">
      <p:transition spd="med" p14:dur="700" advTm="27816">
        <p:fade/>
      </p:transition>
    </mc:Choice>
    <mc:Fallback xmlns="">
      <p:transition spd="med" advTm="278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16"/>
                                        </p:tgtEl>
                                        <p:attrNameLst>
                                          <p:attrName>ppt_w</p:attrName>
                                        </p:attrNameLst>
                                      </p:cBhvr>
                                      <p:tavLst>
                                        <p:tav tm="0">
                                          <p:val>
                                            <p:strVal val="ppt_w"/>
                                          </p:val>
                                        </p:tav>
                                        <p:tav tm="100000">
                                          <p:val>
                                            <p:fltVal val="0"/>
                                          </p:val>
                                        </p:tav>
                                      </p:tavLst>
                                    </p:anim>
                                    <p:anim calcmode="lin" valueType="num">
                                      <p:cBhvr>
                                        <p:cTn id="26" dur="500"/>
                                        <p:tgtEl>
                                          <p:spTgt spid="16"/>
                                        </p:tgtEl>
                                        <p:attrNameLst>
                                          <p:attrName>ppt_h</p:attrName>
                                        </p:attrNameLst>
                                      </p:cBhvr>
                                      <p:tavLst>
                                        <p:tav tm="0">
                                          <p:val>
                                            <p:strVal val="ppt_h"/>
                                          </p:val>
                                        </p:tav>
                                        <p:tav tm="100000">
                                          <p:val>
                                            <p:fltVal val="0"/>
                                          </p:val>
                                        </p:tav>
                                      </p:tavLst>
                                    </p:anim>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Tips on BYO Generalized Images</a:t>
            </a:r>
          </a:p>
        </p:txBody>
      </p:sp>
      <p:sp>
        <p:nvSpPr>
          <p:cNvPr id="3" name="Text Placeholder 2"/>
          <p:cNvSpPr>
            <a:spLocks noGrp="1"/>
          </p:cNvSpPr>
          <p:nvPr>
            <p:ph type="body" sz="quarter" idx="4294967295"/>
          </p:nvPr>
        </p:nvSpPr>
        <p:spPr>
          <a:xfrm>
            <a:off x="438911" y="1702353"/>
            <a:ext cx="4797287" cy="4912092"/>
          </a:xfrm>
        </p:spPr>
        <p:txBody>
          <a:bodyPr/>
          <a:lstStyle/>
          <a:p>
            <a:r>
              <a:rPr lang="en-US" sz="3200" dirty="0" err="1"/>
              <a:t>Sysprep</a:t>
            </a:r>
            <a:r>
              <a:rPr lang="en-US" sz="3200" dirty="0"/>
              <a:t> and “Generalize” is expected</a:t>
            </a:r>
          </a:p>
          <a:p>
            <a:r>
              <a:rPr lang="en-US" sz="3200" dirty="0"/>
              <a:t>Do NOT put unattend.xml on the disk</a:t>
            </a:r>
          </a:p>
          <a:p>
            <a:r>
              <a:rPr lang="en-US" sz="3200" dirty="0"/>
              <a:t>Do NOT install the Windows Azure Integration Components!! </a:t>
            </a:r>
          </a:p>
          <a:p>
            <a:r>
              <a:rPr lang="en-US" sz="3200" dirty="0"/>
              <a:t>No WA Agent</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986" y="1753036"/>
            <a:ext cx="6847410" cy="47231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2129392"/>
      </p:ext>
    </p:extLst>
  </p:cSld>
  <p:clrMapOvr>
    <a:masterClrMapping/>
  </p:clrMapOvr>
  <p:transition advTm="546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VMs</a:t>
            </a:r>
            <a:endParaRPr lang="en-US" dirty="0"/>
          </a:p>
        </p:txBody>
      </p:sp>
    </p:spTree>
    <p:extLst>
      <p:ext uri="{BB962C8B-B14F-4D97-AF65-F5344CB8AC3E}">
        <p14:creationId xmlns:p14="http://schemas.microsoft.com/office/powerpoint/2010/main" val="3013943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10104381" y="2816028"/>
            <a:ext cx="1896461" cy="3327297"/>
          </a:xfrm>
          <a:prstGeom prst="rect">
            <a:avLst/>
          </a:prstGeom>
          <a:solidFill>
            <a:schemeClr val="tx2">
              <a:lumMod val="40000"/>
              <a:lumOff val="60000"/>
            </a:schemeClr>
          </a:solid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600" dirty="0">
              <a:solidFill>
                <a:srgbClr val="505050"/>
              </a:solidFill>
            </a:endParaRPr>
          </a:p>
        </p:txBody>
      </p:sp>
      <p:sp>
        <p:nvSpPr>
          <p:cNvPr id="2" name="Title 1"/>
          <p:cNvSpPr>
            <a:spLocks noGrp="1"/>
          </p:cNvSpPr>
          <p:nvPr>
            <p:ph type="title"/>
          </p:nvPr>
        </p:nvSpPr>
        <p:spPr/>
        <p:txBody>
          <a:bodyPr/>
          <a:lstStyle/>
          <a:p>
            <a:r>
              <a:rPr lang="en-GB" sz="5400" dirty="0"/>
              <a:t>Manage using existing Tools</a:t>
            </a:r>
          </a:p>
        </p:txBody>
      </p:sp>
      <p:sp>
        <p:nvSpPr>
          <p:cNvPr id="68" name="TextBox 20"/>
          <p:cNvSpPr txBox="1"/>
          <p:nvPr/>
        </p:nvSpPr>
        <p:spPr>
          <a:xfrm>
            <a:off x="7282663" y="6195097"/>
            <a:ext cx="1790926" cy="387798"/>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80000"/>
            </a:pPr>
            <a:r>
              <a:rPr lang="en-US" sz="2800" spc="-70" dirty="0">
                <a:gradFill>
                  <a:gsLst>
                    <a:gs pos="100000">
                      <a:srgbClr val="00188F"/>
                    </a:gs>
                    <a:gs pos="0">
                      <a:srgbClr val="00188F"/>
                    </a:gs>
                  </a:gsLst>
                  <a:lin ang="5400000" scaled="0"/>
                </a:gradFill>
              </a:rPr>
              <a:t>Azure</a:t>
            </a:r>
          </a:p>
        </p:txBody>
      </p:sp>
      <p:sp>
        <p:nvSpPr>
          <p:cNvPr id="69" name="Rectangle 68"/>
          <p:cNvSpPr/>
          <p:nvPr/>
        </p:nvSpPr>
        <p:spPr bwMode="auto">
          <a:xfrm>
            <a:off x="435721" y="1697933"/>
            <a:ext cx="6159065" cy="4401772"/>
          </a:xfrm>
          <a:prstGeom prst="rect">
            <a:avLst/>
          </a:prstGeom>
          <a:solidFill>
            <a:schemeClr val="tx2">
              <a:lumMod val="40000"/>
              <a:lumOff val="60000"/>
            </a:schemeClr>
          </a:solid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sp>
        <p:nvSpPr>
          <p:cNvPr id="71" name="TextBox 69"/>
          <p:cNvSpPr txBox="1"/>
          <p:nvPr/>
        </p:nvSpPr>
        <p:spPr>
          <a:xfrm>
            <a:off x="448903" y="6189686"/>
            <a:ext cx="6337632" cy="387798"/>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80000"/>
            </a:pPr>
            <a:r>
              <a:rPr lang="en-US" sz="2800" spc="-70" dirty="0" err="1">
                <a:gradFill>
                  <a:gsLst>
                    <a:gs pos="100000">
                      <a:srgbClr val="00188F"/>
                    </a:gs>
                    <a:gs pos="0">
                      <a:srgbClr val="00188F"/>
                    </a:gs>
                  </a:gsLst>
                  <a:lin ang="5400000" scaled="0"/>
                </a:gradFill>
              </a:rPr>
              <a:t>OnPrem</a:t>
            </a:r>
            <a:endParaRPr lang="en-US" sz="1959" spc="-70" dirty="0">
              <a:gradFill>
                <a:gsLst>
                  <a:gs pos="100000">
                    <a:srgbClr val="00188F"/>
                  </a:gs>
                  <a:gs pos="0">
                    <a:srgbClr val="00188F"/>
                  </a:gs>
                </a:gsLst>
                <a:lin ang="5400000" scaled="0"/>
              </a:gradFill>
            </a:endParaRPr>
          </a:p>
        </p:txBody>
      </p:sp>
      <p:sp>
        <p:nvSpPr>
          <p:cNvPr id="73" name="Rectangle 72"/>
          <p:cNvSpPr/>
          <p:nvPr/>
        </p:nvSpPr>
        <p:spPr bwMode="auto">
          <a:xfrm>
            <a:off x="7327057" y="2828687"/>
            <a:ext cx="2242275" cy="3314639"/>
          </a:xfrm>
          <a:prstGeom prst="rect">
            <a:avLst/>
          </a:prstGeom>
          <a:solidFill>
            <a:schemeClr val="tx2">
              <a:lumMod val="40000"/>
              <a:lumOff val="60000"/>
            </a:schemeClr>
          </a:solid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363" tIns="45681" rIns="91363" bIns="45681"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3375" fontAlgn="base">
              <a:spcBef>
                <a:spcPct val="0"/>
              </a:spcBef>
              <a:spcAft>
                <a:spcPct val="0"/>
              </a:spcAft>
            </a:pPr>
            <a:endParaRPr lang="en-US" sz="1959" dirty="0">
              <a:solidFill>
                <a:srgbClr val="505050"/>
              </a:solidFill>
            </a:endParaRPr>
          </a:p>
        </p:txBody>
      </p:sp>
      <p:pic>
        <p:nvPicPr>
          <p:cNvPr id="89" name="Picture 88" descr="\\MAGNUM\Projects\Microsoft\Cloud Power FY12\Design\ICONS_PNG\Agility.pn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6483809" y="2820161"/>
            <a:ext cx="914032" cy="914032"/>
          </a:xfrm>
          <a:prstGeom prst="rect">
            <a:avLst/>
          </a:prstGeom>
          <a:noFill/>
        </p:spPr>
      </p:pic>
      <p:sp>
        <p:nvSpPr>
          <p:cNvPr id="104" name="Freeform 103"/>
          <p:cNvSpPr>
            <a:spLocks noEditPoints="1"/>
          </p:cNvSpPr>
          <p:nvPr/>
        </p:nvSpPr>
        <p:spPr bwMode="black">
          <a:xfrm>
            <a:off x="4334490" y="3618100"/>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pic>
        <p:nvPicPr>
          <p:cNvPr id="99" name="Picture 98" descr="C:\Users\mflorida.REDMOND\AppData\Local\Microsoft\Windows\Temporary Internet Files\Content.Outlook\CJ3SCPD3\SysCnt12-ConfigMgr_h_rgb_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6632" y="4786573"/>
            <a:ext cx="1410357" cy="3751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5" name="Freeform 104"/>
          <p:cNvSpPr>
            <a:spLocks noEditPoints="1"/>
          </p:cNvSpPr>
          <p:nvPr/>
        </p:nvSpPr>
        <p:spPr bwMode="black">
          <a:xfrm>
            <a:off x="760586" y="4250136"/>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106" name="TextBox 105"/>
          <p:cNvSpPr txBox="1"/>
          <p:nvPr/>
        </p:nvSpPr>
        <p:spPr>
          <a:xfrm>
            <a:off x="431401" y="5502667"/>
            <a:ext cx="1290729" cy="492443"/>
          </a:xfrm>
          <a:prstGeom prst="rect">
            <a:avLst/>
          </a:prstGeom>
          <a:noFill/>
        </p:spPr>
        <p:txBody>
          <a:bodyPr wrap="square" lIns="0" tIns="0" rIns="0" bIns="0" rtlCol="0">
            <a:spAutoFit/>
          </a:bodyPr>
          <a:lstStyle/>
          <a:p>
            <a:pPr algn="ctr" defTabSz="685593"/>
            <a:r>
              <a:rPr lang="en-US" sz="1600" spc="-53" dirty="0">
                <a:solidFill>
                  <a:srgbClr val="FFFFFF"/>
                </a:solidFill>
              </a:rPr>
              <a:t>Windows Server 2012</a:t>
            </a:r>
          </a:p>
        </p:txBody>
      </p:sp>
      <p:sp>
        <p:nvSpPr>
          <p:cNvPr id="111" name="TextBox 20"/>
          <p:cNvSpPr txBox="1"/>
          <p:nvPr/>
        </p:nvSpPr>
        <p:spPr>
          <a:xfrm>
            <a:off x="10104381" y="6195097"/>
            <a:ext cx="1896461" cy="387798"/>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80000"/>
            </a:pPr>
            <a:r>
              <a:rPr lang="en-US" sz="2800" spc="-70" dirty="0">
                <a:gradFill>
                  <a:gsLst>
                    <a:gs pos="100000">
                      <a:srgbClr val="00188F"/>
                    </a:gs>
                    <a:gs pos="0">
                      <a:srgbClr val="00188F"/>
                    </a:gs>
                  </a:gsLst>
                  <a:lin ang="5400000" scaled="0"/>
                </a:gradFill>
              </a:rPr>
              <a:t>Internet</a:t>
            </a:r>
          </a:p>
        </p:txBody>
      </p:sp>
      <p:pic>
        <p:nvPicPr>
          <p:cNvPr id="138" name="Picture 13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410330" y="5547770"/>
            <a:ext cx="103479" cy="264875"/>
          </a:xfrm>
          <a:prstGeom prst="rect">
            <a:avLst/>
          </a:prstGeom>
          <a:noFill/>
        </p:spPr>
      </p:pic>
      <p:sp>
        <p:nvSpPr>
          <p:cNvPr id="139" name="TextBox 138"/>
          <p:cNvSpPr txBox="1"/>
          <p:nvPr/>
        </p:nvSpPr>
        <p:spPr>
          <a:xfrm>
            <a:off x="10514872" y="5587898"/>
            <a:ext cx="1446414" cy="246221"/>
          </a:xfrm>
          <a:prstGeom prst="rect">
            <a:avLst/>
          </a:prstGeom>
          <a:noFill/>
        </p:spPr>
        <p:txBody>
          <a:bodyPr wrap="square" lIns="0" tIns="0" rIns="0" bIns="0" rtlCol="0">
            <a:spAutoFit/>
          </a:bodyPr>
          <a:lstStyle/>
          <a:p>
            <a:pPr algn="ctr" defTabSz="685658"/>
            <a:r>
              <a:rPr lang="en-US" sz="1600" spc="-53" dirty="0">
                <a:solidFill>
                  <a:srgbClr val="FFFFFF"/>
                </a:solidFill>
              </a:rPr>
              <a:t>Android</a:t>
            </a:r>
          </a:p>
        </p:txBody>
      </p:sp>
      <p:grpSp>
        <p:nvGrpSpPr>
          <p:cNvPr id="147" name="Group 146"/>
          <p:cNvGrpSpPr/>
          <p:nvPr/>
        </p:nvGrpSpPr>
        <p:grpSpPr bwMode="black">
          <a:xfrm>
            <a:off x="10301003" y="3857881"/>
            <a:ext cx="229760" cy="302080"/>
            <a:chOff x="2916435" y="3914152"/>
            <a:chExt cx="930763" cy="918513"/>
          </a:xfrm>
          <a:solidFill>
            <a:schemeClr val="bg2">
              <a:lumMod val="40000"/>
              <a:lumOff val="60000"/>
            </a:schemeClr>
          </a:solidFill>
        </p:grpSpPr>
        <p:pic>
          <p:nvPicPr>
            <p:cNvPr id="159" name="Picture 15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a:noFill/>
          </p:spPr>
        </p:pic>
        <p:sp>
          <p:nvSpPr>
            <p:cNvPr id="1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grpFill/>
            <a:extLst/>
          </p:spPr>
          <p:txBody>
            <a:bodyPr vert="horz" wrap="square" lIns="91416" tIns="45708" rIns="91416" bIns="45708" numCol="1" anchor="t" anchorCtr="0" compatLnSpc="1">
              <a:prstTxWarp prst="textNoShape">
                <a:avLst/>
              </a:prstTxWarp>
            </a:bodyPr>
            <a:lstStyle/>
            <a:p>
              <a:pPr defTabSz="1218987"/>
              <a:endParaRPr lang="en-US" sz="700" dirty="0">
                <a:solidFill>
                  <a:srgbClr val="D2D2D2">
                    <a:lumMod val="40000"/>
                    <a:lumOff val="60000"/>
                  </a:srgbClr>
                </a:solidFill>
              </a:endParaRPr>
            </a:p>
          </p:txBody>
        </p:sp>
      </p:grpSp>
      <p:sp>
        <p:nvSpPr>
          <p:cNvPr id="148" name="Rounded Rectangle 6"/>
          <p:cNvSpPr/>
          <p:nvPr/>
        </p:nvSpPr>
        <p:spPr bwMode="black">
          <a:xfrm rot="16200000">
            <a:off x="10253209" y="2951618"/>
            <a:ext cx="399246" cy="42471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bg2">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19" tIns="30859" rIns="61719" bIns="30859" numCol="1" rtlCol="0" anchor="ctr" anchorCtr="0" compatLnSpc="1">
            <a:prstTxWarp prst="textNoShape">
              <a:avLst/>
            </a:prstTxWarp>
          </a:bodyPr>
          <a:lstStyle/>
          <a:p>
            <a:pPr defTabSz="555462"/>
            <a:endParaRPr lang="en-US" sz="2399" spc="-92" dirty="0">
              <a:solidFill>
                <a:srgbClr val="D2D2D2">
                  <a:lumMod val="40000"/>
                  <a:lumOff val="60000"/>
                </a:srgbClr>
              </a:solidFill>
              <a:latin typeface="Segoe Light" pitchFamily="34" charset="0"/>
            </a:endParaRPr>
          </a:p>
        </p:txBody>
      </p:sp>
      <p:sp>
        <p:nvSpPr>
          <p:cNvPr id="149" name="TextBox 148"/>
          <p:cNvSpPr txBox="1"/>
          <p:nvPr/>
        </p:nvSpPr>
        <p:spPr>
          <a:xfrm>
            <a:off x="10557237" y="3782874"/>
            <a:ext cx="1361684" cy="492443"/>
          </a:xfrm>
          <a:prstGeom prst="rect">
            <a:avLst/>
          </a:prstGeom>
          <a:noFill/>
        </p:spPr>
        <p:txBody>
          <a:bodyPr wrap="square" lIns="0" tIns="0" rIns="0" bIns="0" rtlCol="0">
            <a:spAutoFit/>
          </a:bodyPr>
          <a:lstStyle/>
          <a:p>
            <a:pPr algn="ctr" defTabSz="685658"/>
            <a:r>
              <a:rPr lang="en-US" sz="1600" spc="-53" dirty="0">
                <a:solidFill>
                  <a:srgbClr val="D2D2D2">
                    <a:lumMod val="40000"/>
                    <a:lumOff val="60000"/>
                  </a:srgbClr>
                </a:solidFill>
              </a:rPr>
              <a:t>Windows Phone 8</a:t>
            </a:r>
          </a:p>
        </p:txBody>
      </p:sp>
      <p:sp>
        <p:nvSpPr>
          <p:cNvPr id="150" name="TextBox 149"/>
          <p:cNvSpPr txBox="1"/>
          <p:nvPr/>
        </p:nvSpPr>
        <p:spPr>
          <a:xfrm>
            <a:off x="10514872" y="3077306"/>
            <a:ext cx="1446414" cy="246221"/>
          </a:xfrm>
          <a:prstGeom prst="rect">
            <a:avLst/>
          </a:prstGeom>
          <a:noFill/>
        </p:spPr>
        <p:txBody>
          <a:bodyPr wrap="square" lIns="0" tIns="0" rIns="0" bIns="0" rtlCol="0">
            <a:spAutoFit/>
          </a:bodyPr>
          <a:lstStyle/>
          <a:p>
            <a:pPr algn="ctr" defTabSz="685658"/>
            <a:r>
              <a:rPr lang="en-US" sz="1600" spc="-53" dirty="0">
                <a:solidFill>
                  <a:srgbClr val="D2D2D2">
                    <a:lumMod val="40000"/>
                    <a:lumOff val="60000"/>
                  </a:srgbClr>
                </a:solidFill>
              </a:rPr>
              <a:t>Windows RT</a:t>
            </a:r>
          </a:p>
        </p:txBody>
      </p:sp>
      <p:sp>
        <p:nvSpPr>
          <p:cNvPr id="153" name="Rounded Rectangle 6"/>
          <p:cNvSpPr/>
          <p:nvPr/>
        </p:nvSpPr>
        <p:spPr bwMode="black">
          <a:xfrm rot="16200000">
            <a:off x="10262443" y="4641508"/>
            <a:ext cx="399246" cy="42471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bg2">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19" tIns="30859" rIns="61719" bIns="30859" numCol="1" rtlCol="0" anchor="ctr" anchorCtr="0" compatLnSpc="1">
            <a:prstTxWarp prst="textNoShape">
              <a:avLst/>
            </a:prstTxWarp>
          </a:bodyPr>
          <a:lstStyle/>
          <a:p>
            <a:pPr defTabSz="555462"/>
            <a:endParaRPr lang="en-US" sz="2399" spc="-92" dirty="0">
              <a:solidFill>
                <a:srgbClr val="D2D2D2">
                  <a:lumMod val="40000"/>
                  <a:lumOff val="60000"/>
                </a:srgbClr>
              </a:solidFill>
              <a:latin typeface="Segoe Light" pitchFamily="34" charset="0"/>
            </a:endParaRPr>
          </a:p>
        </p:txBody>
      </p:sp>
      <p:sp>
        <p:nvSpPr>
          <p:cNvPr id="154" name="TextBox 153"/>
          <p:cNvSpPr txBox="1"/>
          <p:nvPr/>
        </p:nvSpPr>
        <p:spPr>
          <a:xfrm>
            <a:off x="10514872" y="4740166"/>
            <a:ext cx="1446414" cy="246221"/>
          </a:xfrm>
          <a:prstGeom prst="rect">
            <a:avLst/>
          </a:prstGeom>
          <a:noFill/>
        </p:spPr>
        <p:txBody>
          <a:bodyPr wrap="square" lIns="0" tIns="0" rIns="0" bIns="0" rtlCol="0">
            <a:spAutoFit/>
          </a:bodyPr>
          <a:lstStyle/>
          <a:p>
            <a:pPr algn="ctr" defTabSz="685658"/>
            <a:r>
              <a:rPr lang="en-US" sz="1600" spc="-53" dirty="0" err="1">
                <a:solidFill>
                  <a:srgbClr val="D2D2D2">
                    <a:lumMod val="40000"/>
                    <a:lumOff val="60000"/>
                  </a:srgbClr>
                </a:solidFill>
              </a:rPr>
              <a:t>iOS</a:t>
            </a:r>
            <a:endParaRPr lang="en-US" sz="1600" spc="-53" dirty="0">
              <a:solidFill>
                <a:srgbClr val="D2D2D2">
                  <a:lumMod val="40000"/>
                  <a:lumOff val="60000"/>
                </a:srgbClr>
              </a:solidFill>
            </a:endParaRPr>
          </a:p>
        </p:txBody>
      </p:sp>
      <p:sp>
        <p:nvSpPr>
          <p:cNvPr id="162" name="TextBox 161"/>
          <p:cNvSpPr txBox="1"/>
          <p:nvPr/>
        </p:nvSpPr>
        <p:spPr>
          <a:xfrm>
            <a:off x="1993093" y="2911546"/>
            <a:ext cx="1446414" cy="246221"/>
          </a:xfrm>
          <a:prstGeom prst="rect">
            <a:avLst/>
          </a:prstGeom>
          <a:noFill/>
        </p:spPr>
        <p:txBody>
          <a:bodyPr wrap="square" lIns="0" tIns="0" rIns="0" bIns="0" rtlCol="0">
            <a:spAutoFit/>
          </a:bodyPr>
          <a:lstStyle/>
          <a:p>
            <a:pPr algn="ctr" defTabSz="685658"/>
            <a:r>
              <a:rPr lang="en-US" sz="1600" spc="-53" dirty="0">
                <a:solidFill>
                  <a:srgbClr val="D2D2D2">
                    <a:lumMod val="40000"/>
                    <a:lumOff val="60000"/>
                  </a:srgbClr>
                </a:solidFill>
              </a:rPr>
              <a:t>X86/x64 </a:t>
            </a:r>
          </a:p>
        </p:txBody>
      </p:sp>
      <p:sp>
        <p:nvSpPr>
          <p:cNvPr id="170" name="TextBox 169"/>
          <p:cNvSpPr txBox="1"/>
          <p:nvPr/>
        </p:nvSpPr>
        <p:spPr>
          <a:xfrm>
            <a:off x="521294" y="2883233"/>
            <a:ext cx="1290729" cy="246221"/>
          </a:xfrm>
          <a:prstGeom prst="rect">
            <a:avLst/>
          </a:prstGeom>
          <a:noFill/>
        </p:spPr>
        <p:txBody>
          <a:bodyPr wrap="square" lIns="0" tIns="0" rIns="0" bIns="0" rtlCol="0">
            <a:spAutoFit/>
          </a:bodyPr>
          <a:lstStyle/>
          <a:p>
            <a:pPr algn="ctr" defTabSz="685593"/>
            <a:r>
              <a:rPr lang="en-US" sz="1600" spc="-53" dirty="0">
                <a:solidFill>
                  <a:srgbClr val="FFFFFF"/>
                </a:solidFill>
              </a:rPr>
              <a:t>Macs</a:t>
            </a:r>
          </a:p>
        </p:txBody>
      </p:sp>
      <p:sp>
        <p:nvSpPr>
          <p:cNvPr id="42" name="Freeform 20"/>
          <p:cNvSpPr>
            <a:spLocks noEditPoints="1"/>
          </p:cNvSpPr>
          <p:nvPr/>
        </p:nvSpPr>
        <p:spPr bwMode="black">
          <a:xfrm>
            <a:off x="611189" y="1957159"/>
            <a:ext cx="1110941" cy="87152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61721" tIns="30861" rIns="61721" bIns="30861" numCol="1" anchor="t" anchorCtr="0" compatLnSpc="1">
            <a:prstTxWarp prst="textNoShape">
              <a:avLst/>
            </a:prstTxWarp>
          </a:bodyPr>
          <a:lstStyle/>
          <a:p>
            <a:pPr defTabSz="1218987"/>
            <a:endParaRPr lang="en-US" sz="700" dirty="0">
              <a:solidFill>
                <a:srgbClr val="D2D2D2">
                  <a:lumMod val="40000"/>
                  <a:lumOff val="60000"/>
                </a:srgbClr>
              </a:solidFill>
            </a:endParaRPr>
          </a:p>
        </p:txBody>
      </p:sp>
      <p:cxnSp>
        <p:nvCxnSpPr>
          <p:cNvPr id="48" name="Straight Arrow Connector 47"/>
          <p:cNvCxnSpPr/>
          <p:nvPr/>
        </p:nvCxnSpPr>
        <p:spPr>
          <a:xfrm flipV="1">
            <a:off x="4996880" y="2234200"/>
            <a:ext cx="2425816" cy="1344188"/>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Freeform 46"/>
          <p:cNvSpPr>
            <a:spLocks noEditPoints="1"/>
          </p:cNvSpPr>
          <p:nvPr/>
        </p:nvSpPr>
        <p:spPr bwMode="black">
          <a:xfrm>
            <a:off x="8686133" y="3013254"/>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51" name="Freeform 50"/>
          <p:cNvSpPr>
            <a:spLocks noEditPoints="1"/>
          </p:cNvSpPr>
          <p:nvPr/>
        </p:nvSpPr>
        <p:spPr bwMode="black">
          <a:xfrm>
            <a:off x="7617872" y="4385024"/>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49" name="Freeform 48"/>
          <p:cNvSpPr>
            <a:spLocks noEditPoints="1"/>
          </p:cNvSpPr>
          <p:nvPr/>
        </p:nvSpPr>
        <p:spPr bwMode="black">
          <a:xfrm>
            <a:off x="8682863" y="4376573"/>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52" name="TextBox 51"/>
          <p:cNvSpPr txBox="1"/>
          <p:nvPr/>
        </p:nvSpPr>
        <p:spPr>
          <a:xfrm>
            <a:off x="7274676" y="5537250"/>
            <a:ext cx="1290729" cy="492443"/>
          </a:xfrm>
          <a:prstGeom prst="rect">
            <a:avLst/>
          </a:prstGeom>
          <a:noFill/>
        </p:spPr>
        <p:txBody>
          <a:bodyPr wrap="square" lIns="0" tIns="0" rIns="0" bIns="0" rtlCol="0">
            <a:spAutoFit/>
          </a:bodyPr>
          <a:lstStyle/>
          <a:p>
            <a:pPr algn="ctr" defTabSz="685593"/>
            <a:r>
              <a:rPr lang="en-US" sz="1600" spc="-53" dirty="0">
                <a:solidFill>
                  <a:srgbClr val="FFFFFF"/>
                </a:solidFill>
              </a:rPr>
              <a:t>Windows Server 2008</a:t>
            </a:r>
          </a:p>
        </p:txBody>
      </p:sp>
      <p:sp>
        <p:nvSpPr>
          <p:cNvPr id="53" name="TextBox 52"/>
          <p:cNvSpPr txBox="1"/>
          <p:nvPr/>
        </p:nvSpPr>
        <p:spPr>
          <a:xfrm>
            <a:off x="8318013" y="5530900"/>
            <a:ext cx="1290729" cy="492443"/>
          </a:xfrm>
          <a:prstGeom prst="rect">
            <a:avLst/>
          </a:prstGeom>
          <a:noFill/>
        </p:spPr>
        <p:txBody>
          <a:bodyPr wrap="square" lIns="0" tIns="0" rIns="0" bIns="0" rtlCol="0">
            <a:spAutoFit/>
          </a:bodyPr>
          <a:lstStyle/>
          <a:p>
            <a:pPr algn="ctr" defTabSz="685593"/>
            <a:r>
              <a:rPr lang="en-US" sz="1600" spc="-53" dirty="0">
                <a:solidFill>
                  <a:srgbClr val="FFFFFF"/>
                </a:solidFill>
              </a:rPr>
              <a:t>Windows Server 2003</a:t>
            </a:r>
          </a:p>
        </p:txBody>
      </p:sp>
      <p:sp>
        <p:nvSpPr>
          <p:cNvPr id="54" name="TextBox 53"/>
          <p:cNvSpPr txBox="1"/>
          <p:nvPr/>
        </p:nvSpPr>
        <p:spPr>
          <a:xfrm>
            <a:off x="7489335" y="2946064"/>
            <a:ext cx="1290729" cy="492443"/>
          </a:xfrm>
          <a:prstGeom prst="rect">
            <a:avLst/>
          </a:prstGeom>
          <a:noFill/>
        </p:spPr>
        <p:txBody>
          <a:bodyPr wrap="square" lIns="0" tIns="0" rIns="0" bIns="0" rtlCol="0">
            <a:spAutoFit/>
          </a:bodyPr>
          <a:lstStyle/>
          <a:p>
            <a:pPr algn="ctr" defTabSz="685658"/>
            <a:r>
              <a:rPr lang="en-US" sz="1600" spc="-53" dirty="0">
                <a:solidFill>
                  <a:srgbClr val="D2D2D2">
                    <a:lumMod val="40000"/>
                    <a:lumOff val="60000"/>
                  </a:srgbClr>
                </a:solidFill>
              </a:rPr>
              <a:t>Windows Server 2012</a:t>
            </a:r>
          </a:p>
        </p:txBody>
      </p:sp>
      <p:sp>
        <p:nvSpPr>
          <p:cNvPr id="55" name="Freeform 128"/>
          <p:cNvSpPr>
            <a:spLocks noChangeAspect="1"/>
          </p:cNvSpPr>
          <p:nvPr/>
        </p:nvSpPr>
        <p:spPr bwMode="black">
          <a:xfrm>
            <a:off x="7553398" y="988480"/>
            <a:ext cx="2747887" cy="151797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lumMod val="60000"/>
              <a:lumOff val="40000"/>
            </a:schemeClr>
          </a:solidFill>
          <a:ln>
            <a:noFill/>
          </a:ln>
          <a:extLst/>
        </p:spPr>
        <p:txBody>
          <a:bodyPr vert="horz" wrap="square" lIns="121888" tIns="60944" rIns="121888" bIns="60944" numCol="1" anchor="t" anchorCtr="0" compatLnSpc="1">
            <a:prstTxWarp prst="textNoShape">
              <a:avLst/>
            </a:prstTxWarp>
          </a:bodyPr>
          <a:lstStyle/>
          <a:p>
            <a:pPr defTabSz="1218987"/>
            <a:endParaRPr lang="en-US" sz="3199" dirty="0">
              <a:solidFill>
                <a:srgbClr val="505050"/>
              </a:solidFill>
            </a:endParaRPr>
          </a:p>
        </p:txBody>
      </p:sp>
      <p:sp>
        <p:nvSpPr>
          <p:cNvPr id="4" name="TextBox 9"/>
          <p:cNvSpPr txBox="1"/>
          <p:nvPr/>
        </p:nvSpPr>
        <p:spPr>
          <a:xfrm>
            <a:off x="7727580" y="1680497"/>
            <a:ext cx="2573704" cy="517065"/>
          </a:xfrm>
          <a:prstGeom prst="rect">
            <a:avLst/>
          </a:prstGeom>
          <a:noFill/>
        </p:spPr>
        <p:txBody>
          <a:bodyPr wrap="square" lIns="182880" tIns="146304" rIns="182880" bIns="146304" rtlCol="0">
            <a:spAutoFit/>
          </a:bodyPr>
          <a:lstStyle/>
          <a:p>
            <a:pPr algn="ctr" defTabSz="685658">
              <a:lnSpc>
                <a:spcPct val="90000"/>
              </a:lnSpc>
            </a:pPr>
            <a:r>
              <a:rPr lang="en-US" sz="1600" spc="-53" dirty="0">
                <a:solidFill>
                  <a:srgbClr val="D2D2D2">
                    <a:lumMod val="40000"/>
                    <a:lumOff val="60000"/>
                  </a:srgbClr>
                </a:solidFill>
              </a:rPr>
              <a:t>Windows Intune</a:t>
            </a:r>
          </a:p>
        </p:txBody>
      </p:sp>
      <p:grpSp>
        <p:nvGrpSpPr>
          <p:cNvPr id="3" name="Group 2"/>
          <p:cNvGrpSpPr/>
          <p:nvPr/>
        </p:nvGrpSpPr>
        <p:grpSpPr>
          <a:xfrm>
            <a:off x="6070145" y="3562421"/>
            <a:ext cx="1785139" cy="362101"/>
            <a:chOff x="6337148" y="3932897"/>
            <a:chExt cx="1785139" cy="362101"/>
          </a:xfrm>
        </p:grpSpPr>
        <p:cxnSp>
          <p:nvCxnSpPr>
            <p:cNvPr id="74" name="Straight Connector 73"/>
            <p:cNvCxnSpPr/>
            <p:nvPr/>
          </p:nvCxnSpPr>
          <p:spPr>
            <a:xfrm>
              <a:off x="6337148" y="3932897"/>
              <a:ext cx="1785139" cy="8158"/>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337148" y="4286840"/>
              <a:ext cx="1785139" cy="8158"/>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65"/>
            <p:cNvSpPr txBox="1"/>
            <p:nvPr/>
          </p:nvSpPr>
          <p:spPr>
            <a:xfrm>
              <a:off x="6678768" y="3978262"/>
              <a:ext cx="1282980" cy="271356"/>
            </a:xfrm>
            <a:prstGeom prst="rect">
              <a:avLst/>
            </a:prstGeom>
            <a:solidFill>
              <a:schemeClr val="bg2"/>
            </a:solid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59" dirty="0">
                  <a:solidFill>
                    <a:srgbClr val="505050"/>
                  </a:solidFill>
                </a:rPr>
                <a:t>VPN Tunnel</a:t>
              </a:r>
            </a:p>
          </p:txBody>
        </p:sp>
      </p:grpSp>
      <p:sp>
        <p:nvSpPr>
          <p:cNvPr id="56" name="Freeform 20"/>
          <p:cNvSpPr>
            <a:spLocks noEditPoints="1"/>
          </p:cNvSpPr>
          <p:nvPr/>
        </p:nvSpPr>
        <p:spPr bwMode="black">
          <a:xfrm>
            <a:off x="2151551" y="1959031"/>
            <a:ext cx="1110941" cy="87152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61721" tIns="30861" rIns="61721" bIns="30861" numCol="1" anchor="t" anchorCtr="0" compatLnSpc="1">
            <a:prstTxWarp prst="textNoShape">
              <a:avLst/>
            </a:prstTxWarp>
          </a:bodyPr>
          <a:lstStyle/>
          <a:p>
            <a:pPr defTabSz="1218987"/>
            <a:endParaRPr lang="en-US" sz="700" dirty="0">
              <a:solidFill>
                <a:srgbClr val="D2D2D2">
                  <a:lumMod val="40000"/>
                  <a:lumOff val="60000"/>
                </a:srgbClr>
              </a:solidFill>
            </a:endParaRPr>
          </a:p>
        </p:txBody>
      </p:sp>
      <p:sp>
        <p:nvSpPr>
          <p:cNvPr id="57" name="Freeform 56"/>
          <p:cNvSpPr>
            <a:spLocks noEditPoints="1"/>
          </p:cNvSpPr>
          <p:nvPr/>
        </p:nvSpPr>
        <p:spPr bwMode="black">
          <a:xfrm>
            <a:off x="3595807" y="1844832"/>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grpSp>
        <p:nvGrpSpPr>
          <p:cNvPr id="101" name="Group 3"/>
          <p:cNvGrpSpPr/>
          <p:nvPr/>
        </p:nvGrpSpPr>
        <p:grpSpPr>
          <a:xfrm>
            <a:off x="3556493" y="2623985"/>
            <a:ext cx="805597" cy="638607"/>
            <a:chOff x="1814425" y="3354772"/>
            <a:chExt cx="1291249" cy="1099851"/>
          </a:xfrm>
        </p:grpSpPr>
        <p:sp>
          <p:nvSpPr>
            <p:cNvPr id="102" name="TextBox 4"/>
            <p:cNvSpPr txBox="1"/>
            <p:nvPr/>
          </p:nvSpPr>
          <p:spPr>
            <a:xfrm>
              <a:off x="1814425" y="4030565"/>
              <a:ext cx="1291249" cy="424058"/>
            </a:xfrm>
            <a:prstGeom prst="rect">
              <a:avLst/>
            </a:prstGeom>
            <a:noFill/>
          </p:spPr>
          <p:txBody>
            <a:bodyPr wrap="square" lIns="0" tIns="0" rIns="0" bIns="0" rtlCol="0">
              <a:spAutoFit/>
            </a:bodyPr>
            <a:lstStyle/>
            <a:p>
              <a:pPr algn="ctr" defTabSz="685593"/>
              <a:r>
                <a:rPr lang="en-US" sz="1600" spc="-53" dirty="0">
                  <a:solidFill>
                    <a:srgbClr val="FFFFFF"/>
                  </a:solidFill>
                </a:rPr>
                <a:t>AD</a:t>
              </a:r>
            </a:p>
          </p:txBody>
        </p:sp>
        <p:sp>
          <p:nvSpPr>
            <p:cNvPr id="103" name="Isosceles Triangle 5"/>
            <p:cNvSpPr/>
            <p:nvPr/>
          </p:nvSpPr>
          <p:spPr>
            <a:xfrm>
              <a:off x="2300225" y="3354772"/>
              <a:ext cx="752720" cy="658830"/>
            </a:xfrm>
            <a:prstGeom prst="triangle">
              <a:avLst/>
            </a:prstGeom>
            <a:solidFill>
              <a:srgbClr val="5DA799"/>
            </a:solidFill>
            <a:ln w="889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GB" sz="1600">
                <a:solidFill>
                  <a:srgbClr val="FFFFFF"/>
                </a:solidFill>
              </a:endParaRPr>
            </a:p>
          </p:txBody>
        </p:sp>
      </p:grpSp>
      <p:sp>
        <p:nvSpPr>
          <p:cNvPr id="58" name="Freeform 57"/>
          <p:cNvSpPr>
            <a:spLocks noEditPoints="1"/>
          </p:cNvSpPr>
          <p:nvPr/>
        </p:nvSpPr>
        <p:spPr bwMode="black">
          <a:xfrm>
            <a:off x="1901590" y="4250136"/>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59" name="TextBox 58"/>
          <p:cNvSpPr txBox="1"/>
          <p:nvPr/>
        </p:nvSpPr>
        <p:spPr>
          <a:xfrm>
            <a:off x="1572405" y="5502667"/>
            <a:ext cx="1290729" cy="492443"/>
          </a:xfrm>
          <a:prstGeom prst="rect">
            <a:avLst/>
          </a:prstGeom>
          <a:noFill/>
        </p:spPr>
        <p:txBody>
          <a:bodyPr wrap="square" lIns="0" tIns="0" rIns="0" bIns="0" rtlCol="0">
            <a:spAutoFit/>
          </a:bodyPr>
          <a:lstStyle/>
          <a:p>
            <a:pPr algn="ctr" defTabSz="685593"/>
            <a:r>
              <a:rPr lang="en-US" sz="1600" spc="-53" dirty="0">
                <a:solidFill>
                  <a:srgbClr val="FFFFFF"/>
                </a:solidFill>
              </a:rPr>
              <a:t>Windows Server 2008</a:t>
            </a:r>
          </a:p>
        </p:txBody>
      </p:sp>
      <p:sp>
        <p:nvSpPr>
          <p:cNvPr id="60" name="Freeform 59"/>
          <p:cNvSpPr>
            <a:spLocks noEditPoints="1"/>
          </p:cNvSpPr>
          <p:nvPr/>
        </p:nvSpPr>
        <p:spPr bwMode="black">
          <a:xfrm>
            <a:off x="3082004" y="4250136"/>
            <a:ext cx="632357" cy="115626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399" tIns="45699" rIns="91399" bIns="45699" numCol="1" rtlCol="0" anchor="ctr" anchorCtr="0" compatLnSpc="1">
            <a:prstTxWarp prst="textNoShape">
              <a:avLst/>
            </a:prstTxWarp>
          </a:bodyPr>
          <a:lstStyle/>
          <a:p>
            <a:pPr defTabSz="555409"/>
            <a:endParaRPr lang="en-US" sz="3528" spc="-92" dirty="0">
              <a:solidFill>
                <a:srgbClr val="D2D2D2">
                  <a:lumMod val="10000"/>
                </a:srgbClr>
              </a:solidFill>
              <a:latin typeface="Segoe Light" pitchFamily="34" charset="0"/>
            </a:endParaRPr>
          </a:p>
        </p:txBody>
      </p:sp>
      <p:sp>
        <p:nvSpPr>
          <p:cNvPr id="61" name="TextBox 60"/>
          <p:cNvSpPr txBox="1"/>
          <p:nvPr/>
        </p:nvSpPr>
        <p:spPr>
          <a:xfrm>
            <a:off x="2752819" y="5502667"/>
            <a:ext cx="1290729" cy="492443"/>
          </a:xfrm>
          <a:prstGeom prst="rect">
            <a:avLst/>
          </a:prstGeom>
          <a:noFill/>
        </p:spPr>
        <p:txBody>
          <a:bodyPr wrap="square" lIns="0" tIns="0" rIns="0" bIns="0" rtlCol="0">
            <a:spAutoFit/>
          </a:bodyPr>
          <a:lstStyle/>
          <a:p>
            <a:pPr algn="ctr" defTabSz="685593"/>
            <a:r>
              <a:rPr lang="en-US" sz="1600" spc="-53" dirty="0">
                <a:solidFill>
                  <a:srgbClr val="FFFFFF"/>
                </a:solidFill>
              </a:rPr>
              <a:t>Windows Server 2003</a:t>
            </a:r>
          </a:p>
        </p:txBody>
      </p:sp>
      <p:cxnSp>
        <p:nvCxnSpPr>
          <p:cNvPr id="63" name="Straight Arrow Connector 62"/>
          <p:cNvCxnSpPr/>
          <p:nvPr/>
        </p:nvCxnSpPr>
        <p:spPr>
          <a:xfrm>
            <a:off x="9776452" y="2600852"/>
            <a:ext cx="7614" cy="3144010"/>
          </a:xfrm>
          <a:prstGeom prst="straightConnector1">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1072453" y="3788905"/>
            <a:ext cx="3176332" cy="9692"/>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083141" y="3184001"/>
            <a:ext cx="7530" cy="601655"/>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072454" y="3809642"/>
            <a:ext cx="10245" cy="398219"/>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2708598" y="3188623"/>
            <a:ext cx="7530" cy="601655"/>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3917864" y="3280149"/>
            <a:ext cx="698" cy="500890"/>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2201178" y="3814397"/>
            <a:ext cx="10245" cy="398219"/>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3387046" y="3809634"/>
            <a:ext cx="10245" cy="398219"/>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9776079" y="3200416"/>
            <a:ext cx="231596" cy="4491"/>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9795129" y="3990991"/>
            <a:ext cx="231596" cy="4491"/>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9804654" y="4838716"/>
            <a:ext cx="231596" cy="4491"/>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9795129" y="5715016"/>
            <a:ext cx="231596" cy="4491"/>
          </a:xfrm>
          <a:prstGeom prst="straightConnector1">
            <a:avLst/>
          </a:prstGeom>
          <a:ln w="349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095975" y="3842482"/>
            <a:ext cx="3459477" cy="6119"/>
          </a:xfrm>
          <a:prstGeom prst="straightConnector1">
            <a:avLst/>
          </a:prstGeom>
          <a:ln w="349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7946148" y="3825426"/>
            <a:ext cx="0" cy="456340"/>
          </a:xfrm>
          <a:prstGeom prst="straightConnector1">
            <a:avLst/>
          </a:prstGeom>
          <a:ln w="3492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8241414" y="3838299"/>
            <a:ext cx="323991" cy="538275"/>
          </a:xfrm>
          <a:prstGeom prst="straightConnector1">
            <a:avLst/>
          </a:prstGeom>
          <a:ln w="3492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27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Scripting Capabilities</a:t>
            </a:r>
            <a:endParaRPr lang="en-US" dirty="0">
              <a:solidFill>
                <a:schemeClr val="tx1"/>
              </a:solidFill>
            </a:endParaRPr>
          </a:p>
        </p:txBody>
      </p:sp>
      <p:sp>
        <p:nvSpPr>
          <p:cNvPr id="3" name="Content Placeholder 2"/>
          <p:cNvSpPr>
            <a:spLocks noGrp="1"/>
          </p:cNvSpPr>
          <p:nvPr>
            <p:ph type="body" sz="quarter" idx="4294967295"/>
          </p:nvPr>
        </p:nvSpPr>
        <p:spPr>
          <a:xfrm>
            <a:off x="531676" y="1323285"/>
            <a:ext cx="7959157" cy="5833498"/>
          </a:xfrm>
        </p:spPr>
        <p:txBody>
          <a:bodyPr/>
          <a:lstStyle/>
          <a:p>
            <a:pPr marL="0" indent="0">
              <a:buNone/>
            </a:pPr>
            <a:r>
              <a:rPr lang="en-US" sz="4000" dirty="0">
                <a:solidFill>
                  <a:schemeClr val="tx2"/>
                </a:solidFill>
              </a:rPr>
              <a:t>Full Support for IaaS</a:t>
            </a:r>
          </a:p>
          <a:p>
            <a:pPr marL="457006" indent="-457006"/>
            <a:r>
              <a:rPr lang="en-US" sz="2000" dirty="0">
                <a:solidFill>
                  <a:schemeClr val="tx1">
                    <a:lumMod val="75000"/>
                    <a:lumOff val="25000"/>
                  </a:schemeClr>
                </a:solidFill>
              </a:rPr>
              <a:t>Windows Azure PowerShell Cmdlets</a:t>
            </a:r>
          </a:p>
          <a:p>
            <a:pPr marL="457006" indent="-457006"/>
            <a:r>
              <a:rPr lang="en-US" sz="2000" dirty="0">
                <a:solidFill>
                  <a:schemeClr val="tx1">
                    <a:lumMod val="75000"/>
                    <a:lumOff val="25000"/>
                  </a:schemeClr>
                </a:solidFill>
              </a:rPr>
              <a:t>Cross Platform Scripting Built on node.js</a:t>
            </a:r>
          </a:p>
          <a:p>
            <a:pPr marL="457006" indent="-457006"/>
            <a:endParaRPr lang="en-US" sz="2699" dirty="0"/>
          </a:p>
          <a:p>
            <a:pPr marL="0" indent="0">
              <a:buNone/>
            </a:pPr>
            <a:r>
              <a:rPr lang="en-US" sz="4000" dirty="0">
                <a:solidFill>
                  <a:schemeClr val="tx2"/>
                </a:solidFill>
              </a:rPr>
              <a:t>Capabilities</a:t>
            </a:r>
          </a:p>
          <a:p>
            <a:pPr marL="457006" lvl="1" indent="-457006"/>
            <a:r>
              <a:rPr lang="en-US" sz="2000" dirty="0">
                <a:solidFill>
                  <a:schemeClr val="tx1">
                    <a:lumMod val="75000"/>
                    <a:lumOff val="25000"/>
                  </a:schemeClr>
                </a:solidFill>
                <a:latin typeface="+mj-lt"/>
              </a:rPr>
              <a:t>Provisioning, Removal</a:t>
            </a:r>
          </a:p>
          <a:p>
            <a:pPr marL="457006" lvl="1" indent="-457006"/>
            <a:r>
              <a:rPr lang="en-US" sz="2000" dirty="0">
                <a:solidFill>
                  <a:schemeClr val="tx1">
                    <a:lumMod val="75000"/>
                    <a:lumOff val="25000"/>
                  </a:schemeClr>
                </a:solidFill>
                <a:latin typeface="+mj-lt"/>
              </a:rPr>
              <a:t>Reboot, Start</a:t>
            </a:r>
          </a:p>
          <a:p>
            <a:pPr marL="457006" lvl="1" indent="-457006"/>
            <a:r>
              <a:rPr lang="en-US" sz="2000" dirty="0">
                <a:solidFill>
                  <a:schemeClr val="tx1">
                    <a:lumMod val="75000"/>
                    <a:lumOff val="25000"/>
                  </a:schemeClr>
                </a:solidFill>
                <a:latin typeface="+mj-lt"/>
              </a:rPr>
              <a:t>Import and Export VM settings</a:t>
            </a:r>
          </a:p>
          <a:p>
            <a:pPr marL="457006" lvl="1" indent="-457006"/>
            <a:r>
              <a:rPr lang="en-US" sz="2000" dirty="0">
                <a:solidFill>
                  <a:schemeClr val="tx1">
                    <a:lumMod val="75000"/>
                    <a:lumOff val="25000"/>
                  </a:schemeClr>
                </a:solidFill>
                <a:latin typeface="+mj-lt"/>
              </a:rPr>
              <a:t>Support for Windows and Linux VMs</a:t>
            </a:r>
          </a:p>
          <a:p>
            <a:pPr marL="457006" lvl="1" indent="-457006"/>
            <a:r>
              <a:rPr lang="en-US" sz="2000" dirty="0">
                <a:solidFill>
                  <a:schemeClr val="tx1">
                    <a:lumMod val="75000"/>
                    <a:lumOff val="25000"/>
                  </a:schemeClr>
                </a:solidFill>
                <a:latin typeface="+mj-lt"/>
              </a:rPr>
              <a:t>Domain Join at Provision for Windows</a:t>
            </a:r>
          </a:p>
          <a:p>
            <a:pPr marL="457006" lvl="1" indent="-457006"/>
            <a:r>
              <a:rPr lang="en-US" sz="2000" dirty="0">
                <a:solidFill>
                  <a:schemeClr val="tx1">
                    <a:lumMod val="75000"/>
                    <a:lumOff val="25000"/>
                  </a:schemeClr>
                </a:solidFill>
                <a:latin typeface="+mj-lt"/>
              </a:rPr>
              <a:t>Fully Customize VM with Data Disks and Endpoint Configuration</a:t>
            </a:r>
          </a:p>
          <a:p>
            <a:pPr marL="457006" lvl="1" indent="-457006"/>
            <a:r>
              <a:rPr lang="en-US" sz="2000" dirty="0">
                <a:solidFill>
                  <a:schemeClr val="tx1">
                    <a:lumMod val="75000"/>
                    <a:lumOff val="25000"/>
                  </a:schemeClr>
                </a:solidFill>
                <a:latin typeface="+mj-lt"/>
              </a:rPr>
              <a:t>Automate Virtual Network Settings</a:t>
            </a:r>
          </a:p>
          <a:p>
            <a:endParaRPr lang="en-US" sz="2699" dirty="0"/>
          </a:p>
          <a:p>
            <a:endParaRPr lang="en-US" sz="2699" dirty="0"/>
          </a:p>
        </p:txBody>
      </p:sp>
      <p:sp>
        <p:nvSpPr>
          <p:cNvPr id="4" name="Freeform 84"/>
          <p:cNvSpPr>
            <a:spLocks noEditPoints="1"/>
          </p:cNvSpPr>
          <p:nvPr/>
        </p:nvSpPr>
        <p:spPr bwMode="black">
          <a:xfrm>
            <a:off x="8634677" y="2413266"/>
            <a:ext cx="2894542" cy="3461084"/>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2"/>
          </a:solidFill>
          <a:ln>
            <a:noFill/>
          </a:ln>
        </p:spPr>
        <p:txBody>
          <a:bodyPr vert="horz" wrap="square" lIns="109693" tIns="54847" rIns="109693" bIns="54847" numCol="1" anchor="t" anchorCtr="0" compatLnSpc="1">
            <a:prstTxWarp prst="textNoShape">
              <a:avLst/>
            </a:prstTxWarp>
          </a:bodyPr>
          <a:lstStyle/>
          <a:p>
            <a:pPr defTabSz="1218683"/>
            <a:endParaRPr lang="en-US" sz="2099" dirty="0">
              <a:solidFill>
                <a:srgbClr val="505050"/>
              </a:solidFill>
            </a:endParaRPr>
          </a:p>
        </p:txBody>
      </p:sp>
    </p:spTree>
    <p:extLst>
      <p:ext uri="{BB962C8B-B14F-4D97-AF65-F5344CB8AC3E}">
        <p14:creationId xmlns:p14="http://schemas.microsoft.com/office/powerpoint/2010/main" val="24908968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you do with PowerShell?</a:t>
            </a:r>
            <a:endParaRPr lang="en-US" dirty="0"/>
          </a:p>
        </p:txBody>
      </p:sp>
      <p:sp>
        <p:nvSpPr>
          <p:cNvPr id="15" name="Text Placeholder 4"/>
          <p:cNvSpPr txBox="1">
            <a:spLocks/>
          </p:cNvSpPr>
          <p:nvPr/>
        </p:nvSpPr>
        <p:spPr>
          <a:xfrm>
            <a:off x="1831919" y="1900638"/>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buSzTx/>
            </a:pPr>
            <a:r>
              <a:rPr lang="en-US" sz="2399" spc="-71" dirty="0">
                <a:solidFill>
                  <a:srgbClr val="00D8CC">
                    <a:alpha val="99000"/>
                  </a:srgbClr>
                </a:solidFill>
                <a:latin typeface="Segoe UI Light" pitchFamily="34" charset="0"/>
                <a:cs typeface="Segoe UI Light" pitchFamily="34" charset="0"/>
              </a:rPr>
              <a:t>Automation</a:t>
            </a:r>
            <a:endParaRPr lang="en-US" sz="2399" spc="-71" dirty="0">
              <a:gradFill>
                <a:gsLst>
                  <a:gs pos="0">
                    <a:srgbClr val="292929"/>
                  </a:gs>
                  <a:gs pos="100000">
                    <a:srgbClr val="292929"/>
                  </a:gs>
                </a:gsLst>
                <a:lin ang="5400000" scaled="0"/>
              </a:gradFill>
              <a:latin typeface="Segoe UI Light"/>
            </a:endParaRPr>
          </a:p>
          <a:p>
            <a:pPr fontAlgn="ctr">
              <a:lnSpc>
                <a:spcPct val="100000"/>
              </a:lnSpc>
              <a:spcBef>
                <a:spcPts val="0"/>
              </a:spcBef>
              <a:spcAft>
                <a:spcPct val="0"/>
              </a:spcAft>
              <a:buSzTx/>
              <a:tabLst>
                <a:tab pos="304598" algn="l"/>
              </a:tabLst>
            </a:pPr>
            <a:r>
              <a:rPr lang="en-US" sz="1600" dirty="0">
                <a:solidFill>
                  <a:srgbClr val="525051">
                    <a:alpha val="99000"/>
                  </a:srgbClr>
                </a:solidFill>
                <a:latin typeface="Segoe UI"/>
              </a:rPr>
              <a:t>Query, Manage and Configure Virtual Machines across multiple subscriptions, </a:t>
            </a:r>
            <a:br>
              <a:rPr lang="en-US" sz="1600" dirty="0">
                <a:solidFill>
                  <a:srgbClr val="525051">
                    <a:alpha val="99000"/>
                  </a:srgbClr>
                </a:solidFill>
                <a:latin typeface="Segoe UI"/>
              </a:rPr>
            </a:br>
            <a:r>
              <a:rPr lang="en-US" sz="1600" dirty="0">
                <a:solidFill>
                  <a:srgbClr val="525051">
                    <a:alpha val="99000"/>
                  </a:srgbClr>
                </a:solidFill>
                <a:latin typeface="Segoe UI"/>
              </a:rPr>
              <a:t>cloud services and storage accounts.</a:t>
            </a:r>
            <a:endParaRPr lang="en-US" sz="1600" kern="0" dirty="0">
              <a:ln>
                <a:solidFill>
                  <a:prstClr val="white">
                    <a:alpha val="0"/>
                  </a:prstClr>
                </a:solidFill>
              </a:ln>
              <a:solidFill>
                <a:srgbClr val="373737"/>
              </a:solidFill>
              <a:latin typeface="Segoe UI"/>
              <a:cs typeface="Arial" pitchFamily="34" charset="0"/>
            </a:endParaRPr>
          </a:p>
        </p:txBody>
      </p:sp>
      <p:sp>
        <p:nvSpPr>
          <p:cNvPr id="16" name="Rectangle 15"/>
          <p:cNvSpPr>
            <a:spLocks noChangeAspect="1"/>
          </p:cNvSpPr>
          <p:nvPr/>
        </p:nvSpPr>
        <p:spPr bwMode="auto">
          <a:xfrm>
            <a:off x="523740" y="1900638"/>
            <a:ext cx="1309347" cy="13093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defTabSz="1218683"/>
            <a:endParaRPr lang="en-US" dirty="0">
              <a:solidFill>
                <a:srgbClr val="FFFFFF"/>
              </a:solidFill>
            </a:endParaRPr>
          </a:p>
        </p:txBody>
      </p:sp>
      <p:sp>
        <p:nvSpPr>
          <p:cNvPr id="17" name="Rectangle 16"/>
          <p:cNvSpPr>
            <a:spLocks/>
          </p:cNvSpPr>
          <p:nvPr/>
        </p:nvSpPr>
        <p:spPr bwMode="auto">
          <a:xfrm>
            <a:off x="523746" y="3390854"/>
            <a:ext cx="1307250" cy="1307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1" rIns="91400" bIns="45701" rtlCol="0" anchor="ctr"/>
          <a:lstStyle/>
          <a:p>
            <a:pPr algn="ctr" defTabSz="1218683"/>
            <a:endParaRPr lang="en-US" dirty="0">
              <a:solidFill>
                <a:srgbClr val="FFFFFF"/>
              </a:solidFill>
            </a:endParaRPr>
          </a:p>
        </p:txBody>
      </p:sp>
      <p:sp>
        <p:nvSpPr>
          <p:cNvPr id="18" name="Rectangle 17"/>
          <p:cNvSpPr>
            <a:spLocks/>
          </p:cNvSpPr>
          <p:nvPr/>
        </p:nvSpPr>
        <p:spPr bwMode="auto">
          <a:xfrm>
            <a:off x="523746" y="4878977"/>
            <a:ext cx="1307250" cy="130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defTabSz="1218683"/>
            <a:endParaRPr lang="en-US" dirty="0">
              <a:solidFill>
                <a:srgbClr val="FFFFFF"/>
              </a:solidFill>
            </a:endParaRPr>
          </a:p>
        </p:txBody>
      </p:sp>
      <p:sp>
        <p:nvSpPr>
          <p:cNvPr id="19" name="Text Placeholder 4"/>
          <p:cNvSpPr txBox="1">
            <a:spLocks/>
          </p:cNvSpPr>
          <p:nvPr/>
        </p:nvSpPr>
        <p:spPr>
          <a:xfrm>
            <a:off x="1831919" y="4878977"/>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spcAft>
                <a:spcPts val="300"/>
              </a:spcAft>
              <a:buSzTx/>
            </a:pPr>
            <a:r>
              <a:rPr lang="en-US" sz="2399" spc="-71" dirty="0">
                <a:solidFill>
                  <a:srgbClr val="00D8CC">
                    <a:alpha val="99000"/>
                  </a:srgbClr>
                </a:solidFill>
                <a:latin typeface="Segoe UI Light" pitchFamily="34" charset="0"/>
                <a:cs typeface="Segoe UI Light" pitchFamily="34" charset="0"/>
              </a:rPr>
              <a:t>Virtual Networking</a:t>
            </a:r>
          </a:p>
          <a:p>
            <a:pPr fontAlgn="ctr">
              <a:lnSpc>
                <a:spcPct val="100000"/>
              </a:lnSpc>
              <a:spcBef>
                <a:spcPts val="0"/>
              </a:spcBef>
              <a:spcAft>
                <a:spcPct val="0"/>
              </a:spcAft>
              <a:buSzTx/>
              <a:tabLst>
                <a:tab pos="304598" algn="l"/>
              </a:tabLst>
            </a:pPr>
            <a:r>
              <a:rPr lang="en-US" sz="1600" dirty="0">
                <a:solidFill>
                  <a:srgbClr val="525051">
                    <a:alpha val="99000"/>
                  </a:srgbClr>
                </a:solidFill>
                <a:latin typeface="Segoe UI"/>
              </a:rPr>
              <a:t>Completely Configure VNETs from a Script</a:t>
            </a:r>
          </a:p>
        </p:txBody>
      </p:sp>
      <p:sp>
        <p:nvSpPr>
          <p:cNvPr id="20" name="Text Placeholder 4"/>
          <p:cNvSpPr txBox="1">
            <a:spLocks/>
          </p:cNvSpPr>
          <p:nvPr/>
        </p:nvSpPr>
        <p:spPr>
          <a:xfrm>
            <a:off x="1831919" y="3390854"/>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buSzTx/>
            </a:pPr>
            <a:r>
              <a:rPr lang="en-US" sz="2399" spc="-71" dirty="0">
                <a:solidFill>
                  <a:srgbClr val="00D8CC">
                    <a:alpha val="99000"/>
                  </a:srgbClr>
                </a:solidFill>
                <a:latin typeface="Segoe UI Light" pitchFamily="34" charset="0"/>
                <a:cs typeface="Segoe UI Light" pitchFamily="34" charset="0"/>
              </a:rPr>
              <a:t>Provision Fully Configured Virtual Machines</a:t>
            </a:r>
            <a:endParaRPr lang="en-US" sz="2399" spc="-71" dirty="0">
              <a:gradFill>
                <a:gsLst>
                  <a:gs pos="0">
                    <a:srgbClr val="292929"/>
                  </a:gs>
                  <a:gs pos="100000">
                    <a:srgbClr val="292929"/>
                  </a:gs>
                </a:gsLst>
                <a:lin ang="5400000" scaled="0"/>
              </a:gradFill>
              <a:latin typeface="Segoe UI Light"/>
            </a:endParaRPr>
          </a:p>
          <a:p>
            <a:pPr fontAlgn="ctr">
              <a:lnSpc>
                <a:spcPct val="100000"/>
              </a:lnSpc>
              <a:spcBef>
                <a:spcPts val="0"/>
              </a:spcBef>
              <a:spcAft>
                <a:spcPct val="0"/>
              </a:spcAft>
              <a:buSzTx/>
              <a:tabLst>
                <a:tab pos="304598" algn="l"/>
              </a:tabLst>
            </a:pPr>
            <a:r>
              <a:rPr lang="en-US" sz="1600" kern="0" dirty="0">
                <a:ln>
                  <a:solidFill>
                    <a:prstClr val="white">
                      <a:alpha val="0"/>
                    </a:prstClr>
                  </a:solidFill>
                </a:ln>
                <a:solidFill>
                  <a:srgbClr val="373737"/>
                </a:solidFill>
                <a:latin typeface="Segoe UI"/>
                <a:cs typeface="Arial" pitchFamily="34" charset="0"/>
              </a:rPr>
              <a:t>Domain Joined</a:t>
            </a:r>
          </a:p>
          <a:p>
            <a:pPr fontAlgn="ctr">
              <a:lnSpc>
                <a:spcPct val="100000"/>
              </a:lnSpc>
              <a:spcBef>
                <a:spcPts val="0"/>
              </a:spcBef>
              <a:spcAft>
                <a:spcPct val="0"/>
              </a:spcAft>
              <a:buSzTx/>
              <a:tabLst>
                <a:tab pos="304598" algn="l"/>
              </a:tabLst>
            </a:pPr>
            <a:r>
              <a:rPr lang="en-US" sz="1600" kern="0" dirty="0">
                <a:ln>
                  <a:solidFill>
                    <a:prstClr val="white">
                      <a:alpha val="0"/>
                    </a:prstClr>
                  </a:solidFill>
                </a:ln>
                <a:solidFill>
                  <a:srgbClr val="373737"/>
                </a:solidFill>
                <a:latin typeface="Segoe UI"/>
                <a:cs typeface="Arial" pitchFamily="34" charset="0"/>
              </a:rPr>
              <a:t>Storage and Networking Configured</a:t>
            </a:r>
            <a:endParaRPr lang="en-US" sz="1600" dirty="0">
              <a:solidFill>
                <a:srgbClr val="525051">
                  <a:alpha val="99000"/>
                </a:srgbClr>
              </a:solidFill>
              <a:latin typeface="Segoe UI"/>
            </a:endParaRPr>
          </a:p>
        </p:txBody>
      </p:sp>
      <p:sp>
        <p:nvSpPr>
          <p:cNvPr id="25" name="Freeform 89"/>
          <p:cNvSpPr>
            <a:spLocks noEditPoints="1"/>
          </p:cNvSpPr>
          <p:nvPr/>
        </p:nvSpPr>
        <p:spPr bwMode="black">
          <a:xfrm>
            <a:off x="738689" y="3762090"/>
            <a:ext cx="877365" cy="564782"/>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1218683"/>
            <a:endParaRPr lang="en-US" sz="1600" dirty="0">
              <a:solidFill>
                <a:srgbClr val="505050"/>
              </a:solidFill>
            </a:endParaRPr>
          </a:p>
        </p:txBody>
      </p:sp>
      <p:sp>
        <p:nvSpPr>
          <p:cNvPr id="26" name="Freeform 78"/>
          <p:cNvSpPr>
            <a:spLocks noEditPoints="1"/>
          </p:cNvSpPr>
          <p:nvPr/>
        </p:nvSpPr>
        <p:spPr bwMode="black">
          <a:xfrm>
            <a:off x="781732" y="5153970"/>
            <a:ext cx="791277" cy="75726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1218683"/>
            <a:endParaRPr lang="en-US" sz="1600" dirty="0">
              <a:solidFill>
                <a:srgbClr val="505050"/>
              </a:solidFill>
            </a:endParaRPr>
          </a:p>
        </p:txBody>
      </p:sp>
      <p:sp>
        <p:nvSpPr>
          <p:cNvPr id="27" name="Freeform 9"/>
          <p:cNvSpPr>
            <a:spLocks noEditPoints="1"/>
          </p:cNvSpPr>
          <p:nvPr/>
        </p:nvSpPr>
        <p:spPr bwMode="black">
          <a:xfrm>
            <a:off x="796897" y="2173895"/>
            <a:ext cx="763033" cy="762833"/>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1218683"/>
            <a:endParaRPr lang="en-US" sz="1600" dirty="0">
              <a:solidFill>
                <a:srgbClr val="505050"/>
              </a:solidFill>
            </a:endParaRPr>
          </a:p>
        </p:txBody>
      </p:sp>
    </p:spTree>
    <p:extLst>
      <p:ext uri="{BB962C8B-B14F-4D97-AF65-F5344CB8AC3E}">
        <p14:creationId xmlns:p14="http://schemas.microsoft.com/office/powerpoint/2010/main" val="12807038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29" name="Text Placeholder 28"/>
          <p:cNvSpPr>
            <a:spLocks noGrp="1"/>
          </p:cNvSpPr>
          <p:nvPr>
            <p:ph type="body" sz="quarter" idx="4294967295"/>
          </p:nvPr>
        </p:nvSpPr>
        <p:spPr>
          <a:xfrm>
            <a:off x="5245101" y="1443501"/>
            <a:ext cx="6945312" cy="4124184"/>
          </a:xfrm>
        </p:spPr>
        <p:txBody>
          <a:bodyPr/>
          <a:lstStyle/>
          <a:p>
            <a:r>
              <a:rPr lang="en-US" sz="4000" dirty="0"/>
              <a:t>Windows Azure VMs</a:t>
            </a:r>
          </a:p>
          <a:p>
            <a:r>
              <a:rPr lang="en-US" sz="4000" dirty="0" smtClean="0"/>
              <a:t>VM and Cloud Services</a:t>
            </a:r>
          </a:p>
          <a:p>
            <a:r>
              <a:rPr lang="en-US" sz="4000" dirty="0" smtClean="0"/>
              <a:t>VM Availability</a:t>
            </a:r>
          </a:p>
          <a:p>
            <a:r>
              <a:rPr lang="en-US" sz="4000" dirty="0" smtClean="0"/>
              <a:t>Disks</a:t>
            </a:r>
          </a:p>
          <a:p>
            <a:r>
              <a:rPr lang="en-US" sz="4000" dirty="0" smtClean="0"/>
              <a:t>Images</a:t>
            </a:r>
          </a:p>
          <a:p>
            <a:r>
              <a:rPr lang="en-US" sz="4000" dirty="0" smtClean="0"/>
              <a:t>Managing VMs</a:t>
            </a:r>
            <a:endParaRPr lang="en-US" sz="4000" dirty="0"/>
          </a:p>
        </p:txBody>
      </p:sp>
    </p:spTree>
    <p:extLst>
      <p:ext uri="{BB962C8B-B14F-4D97-AF65-F5344CB8AC3E}">
        <p14:creationId xmlns:p14="http://schemas.microsoft.com/office/powerpoint/2010/main" val="12524614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Machine Management</a:t>
            </a:r>
            <a:endParaRPr lang="en-US" dirty="0"/>
          </a:p>
        </p:txBody>
      </p:sp>
      <p:sp>
        <p:nvSpPr>
          <p:cNvPr id="6" name="Text Placeholder 4"/>
          <p:cNvSpPr txBox="1">
            <a:spLocks/>
          </p:cNvSpPr>
          <p:nvPr/>
        </p:nvSpPr>
        <p:spPr>
          <a:xfrm>
            <a:off x="1831919" y="1900638"/>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buSzTx/>
            </a:pPr>
            <a:r>
              <a:rPr lang="en-US" sz="2399" spc="-71" dirty="0">
                <a:solidFill>
                  <a:srgbClr val="00D8CC">
                    <a:alpha val="99000"/>
                  </a:srgbClr>
                </a:solidFill>
                <a:latin typeface="Segoe UI Light" pitchFamily="34" charset="0"/>
                <a:cs typeface="Segoe UI Light" pitchFamily="34" charset="0"/>
              </a:rPr>
              <a:t>Quick VM Provisioning Mode</a:t>
            </a:r>
            <a:endParaRPr lang="en-US" sz="2399" spc="-71" dirty="0">
              <a:gradFill>
                <a:gsLst>
                  <a:gs pos="0">
                    <a:srgbClr val="292929"/>
                  </a:gs>
                  <a:gs pos="100000">
                    <a:srgbClr val="292929"/>
                  </a:gs>
                </a:gsLst>
                <a:lin ang="5400000" scaled="0"/>
              </a:gradFill>
              <a:latin typeface="Segoe UI Light"/>
            </a:endParaRPr>
          </a:p>
          <a:p>
            <a:pPr fontAlgn="ctr">
              <a:lnSpc>
                <a:spcPct val="100000"/>
              </a:lnSpc>
              <a:spcBef>
                <a:spcPts val="0"/>
              </a:spcBef>
              <a:spcAft>
                <a:spcPct val="0"/>
              </a:spcAft>
              <a:buSzTx/>
              <a:tabLst>
                <a:tab pos="304598" algn="l"/>
              </a:tabLst>
            </a:pPr>
            <a:r>
              <a:rPr lang="en-US" sz="1600" dirty="0">
                <a:solidFill>
                  <a:srgbClr val="525051">
                    <a:alpha val="99000"/>
                  </a:srgbClr>
                </a:solidFill>
                <a:latin typeface="Segoe UI"/>
              </a:rPr>
              <a:t>Supports VM Creation in a Single Cmdlet</a:t>
            </a:r>
            <a:endParaRPr lang="en-US" sz="1600" kern="0" dirty="0">
              <a:ln>
                <a:solidFill>
                  <a:prstClr val="white">
                    <a:alpha val="0"/>
                  </a:prstClr>
                </a:solidFill>
              </a:ln>
              <a:solidFill>
                <a:srgbClr val="373737"/>
              </a:solidFill>
              <a:latin typeface="Segoe UI"/>
              <a:cs typeface="Arial" pitchFamily="34" charset="0"/>
            </a:endParaRPr>
          </a:p>
        </p:txBody>
      </p:sp>
      <p:sp>
        <p:nvSpPr>
          <p:cNvPr id="7" name="Rectangle 6"/>
          <p:cNvSpPr>
            <a:spLocks noChangeAspect="1"/>
          </p:cNvSpPr>
          <p:nvPr/>
        </p:nvSpPr>
        <p:spPr bwMode="auto">
          <a:xfrm>
            <a:off x="523740" y="1900638"/>
            <a:ext cx="1309347" cy="13093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defTabSz="1218683"/>
            <a:endParaRPr lang="en-US" dirty="0">
              <a:solidFill>
                <a:srgbClr val="FFFFFF"/>
              </a:solidFill>
            </a:endParaRPr>
          </a:p>
        </p:txBody>
      </p:sp>
      <p:sp>
        <p:nvSpPr>
          <p:cNvPr id="8" name="Rectangle 7"/>
          <p:cNvSpPr>
            <a:spLocks/>
          </p:cNvSpPr>
          <p:nvPr/>
        </p:nvSpPr>
        <p:spPr bwMode="auto">
          <a:xfrm>
            <a:off x="523746" y="3390854"/>
            <a:ext cx="1307250" cy="130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1" rIns="91400" bIns="45701" rtlCol="0" anchor="ctr"/>
          <a:lstStyle/>
          <a:p>
            <a:pPr algn="ctr" defTabSz="1218683"/>
            <a:endParaRPr lang="en-US" dirty="0">
              <a:solidFill>
                <a:srgbClr val="FFFFFF"/>
              </a:solidFill>
            </a:endParaRPr>
          </a:p>
        </p:txBody>
      </p:sp>
      <p:sp>
        <p:nvSpPr>
          <p:cNvPr id="9" name="Rectangle 8"/>
          <p:cNvSpPr>
            <a:spLocks/>
          </p:cNvSpPr>
          <p:nvPr/>
        </p:nvSpPr>
        <p:spPr bwMode="auto">
          <a:xfrm>
            <a:off x="523746" y="4878977"/>
            <a:ext cx="1307250" cy="1307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defTabSz="1218683"/>
            <a:endParaRPr lang="en-US" dirty="0">
              <a:solidFill>
                <a:srgbClr val="FFFFFF"/>
              </a:solidFill>
            </a:endParaRPr>
          </a:p>
        </p:txBody>
      </p:sp>
      <p:sp>
        <p:nvSpPr>
          <p:cNvPr id="10" name="Text Placeholder 4"/>
          <p:cNvSpPr txBox="1">
            <a:spLocks/>
          </p:cNvSpPr>
          <p:nvPr/>
        </p:nvSpPr>
        <p:spPr>
          <a:xfrm>
            <a:off x="1831919" y="4878977"/>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buSzTx/>
            </a:pPr>
            <a:r>
              <a:rPr lang="en-US" sz="2399" spc="-71" dirty="0">
                <a:solidFill>
                  <a:srgbClr val="00D8CC">
                    <a:alpha val="99000"/>
                  </a:srgbClr>
                </a:solidFill>
                <a:latin typeface="Segoe UI Light" pitchFamily="34" charset="0"/>
                <a:cs typeface="Segoe UI Light" pitchFamily="34" charset="0"/>
              </a:rPr>
              <a:t>Create Multiple Pre-Defined VMs in a Batch</a:t>
            </a:r>
          </a:p>
          <a:p>
            <a:pPr>
              <a:lnSpc>
                <a:spcPct val="100000"/>
              </a:lnSpc>
              <a:spcBef>
                <a:spcPts val="0"/>
              </a:spcBef>
              <a:buSzTx/>
            </a:pPr>
            <a:r>
              <a:rPr lang="en-US" sz="1600" dirty="0">
                <a:solidFill>
                  <a:srgbClr val="525051">
                    <a:alpha val="99000"/>
                  </a:srgbClr>
                </a:solidFill>
                <a:latin typeface="Segoe UI"/>
              </a:rPr>
              <a:t>New-AzureVM -VMs $vm1, $vm2, $vm3</a:t>
            </a:r>
          </a:p>
        </p:txBody>
      </p:sp>
      <p:sp>
        <p:nvSpPr>
          <p:cNvPr id="11" name="Text Placeholder 4"/>
          <p:cNvSpPr txBox="1">
            <a:spLocks/>
          </p:cNvSpPr>
          <p:nvPr/>
        </p:nvSpPr>
        <p:spPr>
          <a:xfrm>
            <a:off x="1831919" y="3390854"/>
            <a:ext cx="9849041" cy="1307251"/>
          </a:xfrm>
          <a:prstGeom prst="rect">
            <a:avLst/>
          </a:prstGeom>
          <a:solidFill>
            <a:schemeClr val="tx1">
              <a:alpha val="5000"/>
            </a:schemeClr>
          </a:solidFill>
        </p:spPr>
        <p:txBody>
          <a:bodyPr lIns="137102" tIns="0" rIns="182800"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68"/>
              </a:spcBef>
              <a:buSzTx/>
            </a:pPr>
            <a:r>
              <a:rPr lang="en-US" sz="2399" spc="-71" dirty="0">
                <a:solidFill>
                  <a:srgbClr val="00D8CC">
                    <a:alpha val="99000"/>
                  </a:srgbClr>
                </a:solidFill>
                <a:latin typeface="Segoe UI Light" pitchFamily="34" charset="0"/>
                <a:cs typeface="Segoe UI Light" pitchFamily="34" charset="0"/>
              </a:rPr>
              <a:t>Advanced Provisioning Configuration Mode</a:t>
            </a:r>
          </a:p>
          <a:p>
            <a:pPr fontAlgn="ctr">
              <a:lnSpc>
                <a:spcPct val="100000"/>
              </a:lnSpc>
              <a:spcBef>
                <a:spcPts val="0"/>
              </a:spcBef>
              <a:spcAft>
                <a:spcPct val="0"/>
              </a:spcAft>
              <a:buSzTx/>
              <a:tabLst>
                <a:tab pos="304598" algn="l"/>
              </a:tabLst>
            </a:pPr>
            <a:r>
              <a:rPr lang="en-US" sz="1600" dirty="0">
                <a:solidFill>
                  <a:srgbClr val="525051">
                    <a:alpha val="99000"/>
                  </a:srgbClr>
                </a:solidFill>
                <a:latin typeface="Segoe UI"/>
              </a:rPr>
              <a:t>Provision With: Endpoints, Data Disks</a:t>
            </a:r>
          </a:p>
          <a:p>
            <a:pPr fontAlgn="ctr">
              <a:lnSpc>
                <a:spcPct val="100000"/>
              </a:lnSpc>
              <a:spcBef>
                <a:spcPts val="0"/>
              </a:spcBef>
              <a:spcAft>
                <a:spcPct val="0"/>
              </a:spcAft>
              <a:buSzTx/>
              <a:tabLst>
                <a:tab pos="304598" algn="l"/>
              </a:tabLst>
            </a:pPr>
            <a:r>
              <a:rPr lang="en-US" sz="1600" dirty="0">
                <a:solidFill>
                  <a:srgbClr val="525051">
                    <a:alpha val="99000"/>
                  </a:srgbClr>
                </a:solidFill>
                <a:latin typeface="Segoe UI"/>
              </a:rPr>
              <a:t>Configure: Cache Settings for OS/Data Disks and Subnet Names</a:t>
            </a:r>
            <a:endParaRPr lang="en-US" sz="1600" kern="0" dirty="0">
              <a:ln>
                <a:solidFill>
                  <a:prstClr val="white">
                    <a:alpha val="0"/>
                  </a:prstClr>
                </a:solidFill>
              </a:ln>
              <a:solidFill>
                <a:srgbClr val="373737"/>
              </a:solidFill>
              <a:latin typeface="Segoe UI"/>
              <a:cs typeface="Arial" pitchFamily="34" charset="0"/>
            </a:endParaRPr>
          </a:p>
        </p:txBody>
      </p:sp>
      <p:sp>
        <p:nvSpPr>
          <p:cNvPr id="15" name="Freeform 6"/>
          <p:cNvSpPr>
            <a:spLocks noChangeAspect="1" noEditPoints="1"/>
          </p:cNvSpPr>
          <p:nvPr/>
        </p:nvSpPr>
        <p:spPr bwMode="black">
          <a:xfrm>
            <a:off x="898777" y="5176223"/>
            <a:ext cx="557188" cy="712761"/>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rgbClr val="FFFFFF"/>
          </a:solidFill>
          <a:ln w="7" cap="flat">
            <a:noFill/>
            <a:prstDash val="solid"/>
            <a:miter lim="800000"/>
            <a:headEnd/>
            <a:tailEnd/>
          </a:ln>
        </p:spPr>
        <p:txBody>
          <a:bodyPr vert="horz" wrap="square" lIns="91416" tIns="45708" rIns="91416" bIns="45708" numCol="1" anchor="t" anchorCtr="0" compatLnSpc="1">
            <a:prstTxWarp prst="textNoShape">
              <a:avLst/>
            </a:prstTxWarp>
          </a:bodyPr>
          <a:lstStyle/>
          <a:p>
            <a:pPr defTabSz="1218683"/>
            <a:endParaRPr lang="en-US" dirty="0">
              <a:solidFill>
                <a:srgbClr val="505050"/>
              </a:solidFill>
            </a:endParaRPr>
          </a:p>
        </p:txBody>
      </p:sp>
      <p:sp>
        <p:nvSpPr>
          <p:cNvPr id="16" name="Freeform 7"/>
          <p:cNvSpPr>
            <a:spLocks noEditPoints="1"/>
          </p:cNvSpPr>
          <p:nvPr/>
        </p:nvSpPr>
        <p:spPr bwMode="black">
          <a:xfrm>
            <a:off x="763086" y="3629718"/>
            <a:ext cx="828570" cy="829525"/>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1218683"/>
            <a:endParaRPr lang="en-US" sz="1600" dirty="0">
              <a:solidFill>
                <a:srgbClr val="505050"/>
              </a:solidFill>
            </a:endParaRPr>
          </a:p>
        </p:txBody>
      </p:sp>
      <p:sp>
        <p:nvSpPr>
          <p:cNvPr id="17" name="Freeform 11"/>
          <p:cNvSpPr>
            <a:spLocks noEditPoints="1"/>
          </p:cNvSpPr>
          <p:nvPr/>
        </p:nvSpPr>
        <p:spPr bwMode="black">
          <a:xfrm>
            <a:off x="808871" y="2185862"/>
            <a:ext cx="739086" cy="738896"/>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82284" tIns="41143" rIns="82284" bIns="41143" numCol="1" anchor="t" anchorCtr="0" compatLnSpc="1">
            <a:prstTxWarp prst="textNoShape">
              <a:avLst/>
            </a:prstTxWarp>
          </a:bodyPr>
          <a:lstStyle/>
          <a:p>
            <a:pPr defTabSz="1218683"/>
            <a:endParaRPr lang="en-US" sz="1600" dirty="0">
              <a:solidFill>
                <a:srgbClr val="505050"/>
              </a:solidFill>
            </a:endParaRPr>
          </a:p>
        </p:txBody>
      </p:sp>
    </p:spTree>
    <p:extLst>
      <p:ext uri="{BB962C8B-B14F-4D97-AF65-F5344CB8AC3E}">
        <p14:creationId xmlns:p14="http://schemas.microsoft.com/office/powerpoint/2010/main" val="1532934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82046"/>
            <a:ext cx="9144000" cy="5147034"/>
          </a:xfrm>
        </p:spPr>
        <p:txBody>
          <a:bodyPr>
            <a:normAutofit/>
          </a:bodyPr>
          <a:lstStyle/>
          <a:p>
            <a:pPr marL="342900" indent="-342900" algn="l">
              <a:buFont typeface="Arial" panose="020B0604020202020204" pitchFamily="34" charset="0"/>
              <a:buChar char="•"/>
            </a:pPr>
            <a:r>
              <a:rPr lang="en-US" dirty="0" smtClean="0"/>
              <a:t>Creating a Virtual Machine of your choice</a:t>
            </a:r>
          </a:p>
          <a:p>
            <a:pPr marL="342900" indent="-342900" algn="l">
              <a:buFont typeface="Arial" panose="020B0604020202020204" pitchFamily="34" charset="0"/>
              <a:buChar char="•"/>
            </a:pPr>
            <a:r>
              <a:rPr lang="en-US" dirty="0" smtClean="0"/>
              <a:t>Creating and </a:t>
            </a:r>
            <a:r>
              <a:rPr lang="en-US" smtClean="0"/>
              <a:t>attaching disk</a:t>
            </a:r>
          </a:p>
          <a:p>
            <a:pPr marL="342900" indent="-342900" algn="l">
              <a:buFont typeface="Arial" panose="020B0604020202020204" pitchFamily="34" charset="0"/>
              <a:buChar char="•"/>
            </a:pPr>
            <a:r>
              <a:rPr lang="en-US" smtClean="0"/>
              <a:t>Load </a:t>
            </a:r>
            <a:r>
              <a:rPr lang="en-US" dirty="0" smtClean="0"/>
              <a:t>balancing Virtual Machine</a:t>
            </a:r>
          </a:p>
          <a:p>
            <a:pPr marL="342900" indent="-342900" algn="l">
              <a:buFont typeface="Arial" panose="020B0604020202020204" pitchFamily="34" charset="0"/>
              <a:buChar char="•"/>
            </a:pPr>
            <a:r>
              <a:rPr lang="en-US" dirty="0" smtClean="0"/>
              <a:t>Creating SQL VMs</a:t>
            </a:r>
          </a:p>
          <a:p>
            <a:pPr marL="342900" indent="-342900" algn="l">
              <a:buFont typeface="Arial" panose="020B0604020202020204" pitchFamily="34" charset="0"/>
              <a:buChar char="•"/>
            </a:pPr>
            <a:r>
              <a:rPr lang="en-US" dirty="0" smtClean="0"/>
              <a:t>Creating Available set</a:t>
            </a:r>
          </a:p>
          <a:p>
            <a:pPr lvl="1" algn="l"/>
            <a:endParaRPr lang="en-US" dirty="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1524000" y="129945"/>
            <a:ext cx="5553075" cy="942975"/>
          </a:xfrm>
          <a:prstGeom prst="rect">
            <a:avLst/>
          </a:prstGeom>
        </p:spPr>
      </p:pic>
    </p:spTree>
    <p:extLst>
      <p:ext uri="{BB962C8B-B14F-4D97-AF65-F5344CB8AC3E}">
        <p14:creationId xmlns:p14="http://schemas.microsoft.com/office/powerpoint/2010/main" val="963381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Summary</a:t>
            </a:r>
          </a:p>
        </p:txBody>
      </p:sp>
      <p:sp>
        <p:nvSpPr>
          <p:cNvPr id="27" name="Rectangle 26"/>
          <p:cNvSpPr/>
          <p:nvPr/>
        </p:nvSpPr>
        <p:spPr bwMode="auto">
          <a:xfrm>
            <a:off x="1105720" y="1446070"/>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810307" y="1446070"/>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IT Pro experience </a:t>
            </a:r>
          </a:p>
        </p:txBody>
      </p:sp>
      <p:sp>
        <p:nvSpPr>
          <p:cNvPr id="30" name="Rectangle 29"/>
          <p:cNvSpPr/>
          <p:nvPr/>
        </p:nvSpPr>
        <p:spPr bwMode="auto">
          <a:xfrm>
            <a:off x="1105720" y="2204825"/>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810307" y="2204825"/>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Support for key workloads</a:t>
            </a:r>
          </a:p>
        </p:txBody>
      </p:sp>
      <p:sp>
        <p:nvSpPr>
          <p:cNvPr id="33" name="Rectangle 32"/>
          <p:cNvSpPr/>
          <p:nvPr/>
        </p:nvSpPr>
        <p:spPr bwMode="auto">
          <a:xfrm>
            <a:off x="1105720" y="2963579"/>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810307" y="2963579"/>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Create Disks and Images</a:t>
            </a:r>
          </a:p>
        </p:txBody>
      </p:sp>
      <p:sp>
        <p:nvSpPr>
          <p:cNvPr id="36" name="Rectangle 35"/>
          <p:cNvSpPr/>
          <p:nvPr/>
        </p:nvSpPr>
        <p:spPr bwMode="auto">
          <a:xfrm>
            <a:off x="1105720" y="3722333"/>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810307" y="3722333"/>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Manage VMs easily</a:t>
            </a:r>
          </a:p>
        </p:txBody>
      </p:sp>
      <p:sp>
        <p:nvSpPr>
          <p:cNvPr id="48" name="Freeform 79"/>
          <p:cNvSpPr>
            <a:spLocks noEditPoints="1"/>
          </p:cNvSpPr>
          <p:nvPr/>
        </p:nvSpPr>
        <p:spPr bwMode="black">
          <a:xfrm>
            <a:off x="1295998" y="3094850"/>
            <a:ext cx="314218" cy="42478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dirty="0">
              <a:solidFill>
                <a:srgbClr val="505050"/>
              </a:solidFill>
            </a:endParaRPr>
          </a:p>
        </p:txBody>
      </p:sp>
      <p:sp>
        <p:nvSpPr>
          <p:cNvPr id="49" name="Freeform 73"/>
          <p:cNvSpPr>
            <a:spLocks noEditPoints="1"/>
          </p:cNvSpPr>
          <p:nvPr/>
        </p:nvSpPr>
        <p:spPr bwMode="black">
          <a:xfrm>
            <a:off x="1219769" y="4608787"/>
            <a:ext cx="465300" cy="449186"/>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
        <p:nvSpPr>
          <p:cNvPr id="50" name="Freeform 80"/>
          <p:cNvSpPr>
            <a:spLocks noEditPoints="1"/>
          </p:cNvSpPr>
          <p:nvPr/>
        </p:nvSpPr>
        <p:spPr bwMode="black">
          <a:xfrm>
            <a:off x="1255621" y="2303539"/>
            <a:ext cx="393597" cy="477516"/>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
        <p:nvSpPr>
          <p:cNvPr id="52" name="Freeform 53"/>
          <p:cNvSpPr>
            <a:spLocks noEditPoints="1"/>
          </p:cNvSpPr>
          <p:nvPr/>
        </p:nvSpPr>
        <p:spPr bwMode="black">
          <a:xfrm>
            <a:off x="1266360" y="1566120"/>
            <a:ext cx="411585" cy="464487"/>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218683"/>
            <a:endParaRPr lang="en-US" sz="3199">
              <a:solidFill>
                <a:srgbClr val="505050"/>
              </a:solidFill>
            </a:endParaRPr>
          </a:p>
        </p:txBody>
      </p:sp>
      <p:sp>
        <p:nvSpPr>
          <p:cNvPr id="53" name="Freeform 25"/>
          <p:cNvSpPr>
            <a:spLocks noEditPoints="1"/>
          </p:cNvSpPr>
          <p:nvPr/>
        </p:nvSpPr>
        <p:spPr bwMode="black">
          <a:xfrm>
            <a:off x="1187897" y="3851136"/>
            <a:ext cx="524949" cy="446980"/>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Tree>
    <p:extLst>
      <p:ext uri="{BB962C8B-B14F-4D97-AF65-F5344CB8AC3E}">
        <p14:creationId xmlns:p14="http://schemas.microsoft.com/office/powerpoint/2010/main" val="325520243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9257" y="2564971"/>
            <a:ext cx="11254391" cy="697483"/>
          </a:xfrm>
        </p:spPr>
        <p:txBody>
          <a:bodyPr/>
          <a:lstStyle/>
          <a:p>
            <a:r>
              <a:rPr lang="en-US" sz="5333" dirty="0"/>
              <a:t>Windows Azure Web Sites</a:t>
            </a:r>
          </a:p>
        </p:txBody>
      </p:sp>
      <p:sp>
        <p:nvSpPr>
          <p:cNvPr id="5" name="Subtitle 4"/>
          <p:cNvSpPr>
            <a:spLocks noGrp="1"/>
          </p:cNvSpPr>
          <p:nvPr>
            <p:ph type="body" sz="quarter" idx="11"/>
          </p:nvPr>
        </p:nvSpPr>
        <p:spPr>
          <a:xfrm>
            <a:off x="519262" y="4891052"/>
            <a:ext cx="5455753" cy="587531"/>
          </a:xfrm>
        </p:spPr>
        <p:txBody>
          <a:bodyPr>
            <a:normAutofit/>
          </a:bodyPr>
          <a:lstStyle/>
          <a:p>
            <a:r>
              <a:rPr lang="en-US" dirty="0" smtClean="0"/>
              <a:t> </a:t>
            </a:r>
          </a:p>
        </p:txBody>
      </p:sp>
    </p:spTree>
    <p:extLst>
      <p:ext uri="{BB962C8B-B14F-4D97-AF65-F5344CB8AC3E}">
        <p14:creationId xmlns:p14="http://schemas.microsoft.com/office/powerpoint/2010/main" val="98925984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27360" y="2470378"/>
            <a:ext cx="7334129" cy="4347495"/>
            <a:chOff x="4420923" y="2470374"/>
            <a:chExt cx="7332220" cy="4347494"/>
          </a:xfrm>
        </p:grpSpPr>
        <p:pic>
          <p:nvPicPr>
            <p:cNvPr id="1027"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05649" y="2470374"/>
              <a:ext cx="4347494" cy="4347494"/>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29985" y="3595997"/>
              <a:ext cx="2854135" cy="285413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Jonahs\Dropbox\Critical Resources\Helveticons Basic\Png\512x512\Cloud 512x512.png"/>
            <p:cNvPicPr>
              <a:picLocks noChangeAspect="1" noChangeArrowheads="1"/>
            </p:cNvPicPr>
            <p:nvPr/>
          </p:nvPicPr>
          <p:blipFill>
            <a:blip r:embed="rId5" cstate="print">
              <a:duotone>
                <a:prstClr val="black"/>
                <a:schemeClr val="bg1">
                  <a:lumMod val="50000"/>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13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420923" y="4403409"/>
              <a:ext cx="1803636" cy="180363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4" name="Rectangle 123"/>
          <p:cNvSpPr/>
          <p:nvPr/>
        </p:nvSpPr>
        <p:spPr>
          <a:xfrm>
            <a:off x="1701337" y="1404763"/>
            <a:ext cx="1618312" cy="64008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Your Datacenter</a:t>
            </a:r>
          </a:p>
        </p:txBody>
      </p:sp>
      <p:sp>
        <p:nvSpPr>
          <p:cNvPr id="128" name="Rectangle 127"/>
          <p:cNvSpPr/>
          <p:nvPr/>
        </p:nvSpPr>
        <p:spPr>
          <a:xfrm>
            <a:off x="1680987" y="4409193"/>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29" name="Rectangle 128"/>
          <p:cNvSpPr/>
          <p:nvPr/>
        </p:nvSpPr>
        <p:spPr>
          <a:xfrm>
            <a:off x="1680987" y="3954375"/>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O/S</a:t>
            </a:r>
          </a:p>
        </p:txBody>
      </p:sp>
      <p:sp>
        <p:nvSpPr>
          <p:cNvPr id="130" name="Rectangle 129"/>
          <p:cNvSpPr/>
          <p:nvPr/>
        </p:nvSpPr>
        <p:spPr>
          <a:xfrm>
            <a:off x="1680987" y="4864011"/>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133" name="Rectangle 132"/>
          <p:cNvSpPr/>
          <p:nvPr/>
        </p:nvSpPr>
        <p:spPr>
          <a:xfrm>
            <a:off x="1680987" y="3499555"/>
            <a:ext cx="1638668" cy="381000"/>
          </a:xfrm>
          <a:prstGeom prst="rect">
            <a:avLst/>
          </a:prstGeom>
          <a:solidFill>
            <a:schemeClr val="tx2"/>
          </a:solidFill>
          <a:ln w="9525" cap="flat" cmpd="sng" algn="ctr">
            <a:noFill/>
            <a:prstDash val="solid"/>
          </a:ln>
          <a:effectLst/>
        </p:spPr>
        <p:txBody>
          <a:bodyPr lIns="0" tIns="45721" rIns="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Network</a:t>
            </a:r>
          </a:p>
        </p:txBody>
      </p:sp>
      <p:sp>
        <p:nvSpPr>
          <p:cNvPr id="134" name="Rectangle 133"/>
          <p:cNvSpPr/>
          <p:nvPr/>
        </p:nvSpPr>
        <p:spPr>
          <a:xfrm>
            <a:off x="1680987" y="2572931"/>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35" name="Rectangle 134"/>
          <p:cNvSpPr/>
          <p:nvPr/>
        </p:nvSpPr>
        <p:spPr>
          <a:xfrm>
            <a:off x="1680987" y="2118112"/>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6" name="Rectangle 135"/>
          <p:cNvSpPr/>
          <p:nvPr/>
        </p:nvSpPr>
        <p:spPr>
          <a:xfrm>
            <a:off x="1680986" y="3044736"/>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a:t>
            </a:r>
          </a:p>
        </p:txBody>
      </p:sp>
      <p:sp>
        <p:nvSpPr>
          <p:cNvPr id="170" name="Rectangle 169"/>
          <p:cNvSpPr/>
          <p:nvPr/>
        </p:nvSpPr>
        <p:spPr>
          <a:xfrm>
            <a:off x="9364296" y="1406096"/>
            <a:ext cx="1638667"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Web </a:t>
            </a:r>
            <a:br>
              <a:rPr lang="en-US" sz="2000" dirty="0">
                <a:gradFill>
                  <a:gsLst>
                    <a:gs pos="0">
                      <a:srgbClr val="292929"/>
                    </a:gs>
                    <a:gs pos="100000">
                      <a:srgbClr val="292929"/>
                    </a:gs>
                  </a:gsLst>
                  <a:lin ang="5400000" scaled="0"/>
                </a:gradFill>
                <a:ea typeface="Kozuka Gothic Pro R" pitchFamily="34" charset="-128"/>
              </a:rPr>
            </a:br>
            <a:r>
              <a:rPr lang="en-US" sz="2000" dirty="0">
                <a:gradFill>
                  <a:gsLst>
                    <a:gs pos="0">
                      <a:srgbClr val="292929"/>
                    </a:gs>
                    <a:gs pos="100000">
                      <a:srgbClr val="292929"/>
                    </a:gs>
                  </a:gsLst>
                  <a:lin ang="5400000" scaled="0"/>
                </a:gradFill>
                <a:ea typeface="Kozuka Gothic Pro R" pitchFamily="34" charset="-128"/>
              </a:rPr>
              <a:t>Sites</a:t>
            </a:r>
          </a:p>
        </p:txBody>
      </p:sp>
      <p:sp>
        <p:nvSpPr>
          <p:cNvPr id="180" name="Rectangle 179"/>
          <p:cNvSpPr/>
          <p:nvPr/>
        </p:nvSpPr>
        <p:spPr>
          <a:xfrm>
            <a:off x="9364296" y="2119445"/>
            <a:ext cx="1638667" cy="381000"/>
          </a:xfrm>
          <a:prstGeom prst="rect">
            <a:avLst/>
          </a:prstGeom>
          <a:solidFill>
            <a:schemeClr val="accent2"/>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82" name="Rectangle 181"/>
          <p:cNvSpPr/>
          <p:nvPr/>
        </p:nvSpPr>
        <p:spPr>
          <a:xfrm>
            <a:off x="9364296" y="2574264"/>
            <a:ext cx="1638667" cy="381000"/>
          </a:xfrm>
          <a:prstGeom prst="rect">
            <a:avLst/>
          </a:prstGeom>
          <a:solidFill>
            <a:schemeClr val="accent2"/>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54" name="Rectangle 153"/>
          <p:cNvSpPr/>
          <p:nvPr/>
        </p:nvSpPr>
        <p:spPr>
          <a:xfrm>
            <a:off x="6807063" y="1406096"/>
            <a:ext cx="1638667"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Cloud Services</a:t>
            </a:r>
            <a:endParaRPr lang="en-US" sz="1600" dirty="0">
              <a:gradFill>
                <a:gsLst>
                  <a:gs pos="0">
                    <a:srgbClr val="292929"/>
                  </a:gs>
                  <a:gs pos="100000">
                    <a:srgbClr val="292929"/>
                  </a:gs>
                </a:gsLst>
                <a:lin ang="5400000" scaled="0"/>
              </a:gradFill>
              <a:ea typeface="Kozuka Gothic Pro R" pitchFamily="34" charset="-128"/>
            </a:endParaRPr>
          </a:p>
        </p:txBody>
      </p:sp>
      <p:sp>
        <p:nvSpPr>
          <p:cNvPr id="166" name="Rectangle 165"/>
          <p:cNvSpPr/>
          <p:nvPr/>
        </p:nvSpPr>
        <p:spPr>
          <a:xfrm>
            <a:off x="6807061" y="2119448"/>
            <a:ext cx="1638667" cy="381000"/>
          </a:xfrm>
          <a:prstGeom prst="rect">
            <a:avLst/>
          </a:prstGeom>
          <a:solidFill>
            <a:schemeClr val="accent1"/>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67" name="Rectangle 166"/>
          <p:cNvSpPr/>
          <p:nvPr/>
        </p:nvSpPr>
        <p:spPr>
          <a:xfrm>
            <a:off x="6807061" y="3051952"/>
            <a:ext cx="1638667" cy="381000"/>
          </a:xfrm>
          <a:prstGeom prst="rect">
            <a:avLst/>
          </a:prstGeom>
          <a:solidFill>
            <a:schemeClr val="accent1"/>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68" name="Rectangle 167"/>
          <p:cNvSpPr/>
          <p:nvPr/>
        </p:nvSpPr>
        <p:spPr>
          <a:xfrm>
            <a:off x="6807061" y="2574267"/>
            <a:ext cx="1638667" cy="381000"/>
          </a:xfrm>
          <a:prstGeom prst="rect">
            <a:avLst/>
          </a:prstGeom>
          <a:solidFill>
            <a:schemeClr val="accent1"/>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77" name="Rectangle 76"/>
          <p:cNvSpPr/>
          <p:nvPr/>
        </p:nvSpPr>
        <p:spPr>
          <a:xfrm>
            <a:off x="6807061" y="3519008"/>
            <a:ext cx="1638667" cy="381000"/>
          </a:xfrm>
          <a:prstGeom prst="rect">
            <a:avLst/>
          </a:prstGeom>
          <a:solidFill>
            <a:schemeClr val="accent1"/>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38" name="Rectangle 137"/>
          <p:cNvSpPr/>
          <p:nvPr/>
        </p:nvSpPr>
        <p:spPr>
          <a:xfrm>
            <a:off x="4256818" y="1406096"/>
            <a:ext cx="1638668"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Virtual Machines</a:t>
            </a:r>
            <a:endParaRPr lang="en-US" sz="1600" dirty="0">
              <a:gradFill>
                <a:gsLst>
                  <a:gs pos="0">
                    <a:srgbClr val="292929"/>
                  </a:gs>
                  <a:gs pos="100000">
                    <a:srgbClr val="292929"/>
                  </a:gs>
                </a:gsLst>
                <a:lin ang="5400000" scaled="0"/>
              </a:gradFill>
              <a:ea typeface="Kozuka Gothic Pro R" pitchFamily="34" charset="-128"/>
            </a:endParaRPr>
          </a:p>
        </p:txBody>
      </p:sp>
      <p:sp>
        <p:nvSpPr>
          <p:cNvPr id="149" name="Rectangle 148"/>
          <p:cNvSpPr/>
          <p:nvPr/>
        </p:nvSpPr>
        <p:spPr>
          <a:xfrm>
            <a:off x="4256818" y="3500887"/>
            <a:ext cx="1638668" cy="381000"/>
          </a:xfrm>
          <a:prstGeom prst="rect">
            <a:avLst/>
          </a:prstGeom>
          <a:solidFill>
            <a:schemeClr val="accent5"/>
          </a:solidFill>
          <a:ln w="9525" cap="flat" cmpd="sng" algn="ctr">
            <a:noFill/>
            <a:prstDash val="solid"/>
          </a:ln>
          <a:effectLst/>
        </p:spPr>
        <p:txBody>
          <a:bodyPr lIns="0" tIns="45721" rIns="0" bIns="45721"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50" name="Rectangle 149"/>
          <p:cNvSpPr/>
          <p:nvPr/>
        </p:nvSpPr>
        <p:spPr>
          <a:xfrm>
            <a:off x="4256818" y="2574267"/>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51" name="Rectangle 150"/>
          <p:cNvSpPr/>
          <p:nvPr/>
        </p:nvSpPr>
        <p:spPr>
          <a:xfrm>
            <a:off x="4256818" y="2119449"/>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2" name="Rectangle 151"/>
          <p:cNvSpPr/>
          <p:nvPr/>
        </p:nvSpPr>
        <p:spPr>
          <a:xfrm>
            <a:off x="4256818" y="3046069"/>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71" name="Rectangle 70"/>
          <p:cNvSpPr/>
          <p:nvPr/>
        </p:nvSpPr>
        <p:spPr>
          <a:xfrm>
            <a:off x="4256818" y="3955707"/>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O/S</a:t>
            </a:r>
          </a:p>
        </p:txBody>
      </p:sp>
      <p:sp>
        <p:nvSpPr>
          <p:cNvPr id="41" name="Pentagon 40"/>
          <p:cNvSpPr/>
          <p:nvPr/>
        </p:nvSpPr>
        <p:spPr bwMode="auto">
          <a:xfrm>
            <a:off x="595745" y="5953471"/>
            <a:ext cx="10861620" cy="675932"/>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1" tIns="45721" rIns="45721" bIns="45721" numCol="1" spcCol="0" rtlCol="0" fromWordArt="0" anchor="ctr" anchorCtr="0" forceAA="0" compatLnSpc="1">
            <a:prstTxWarp prst="textNoShape">
              <a:avLst/>
            </a:prstTxWarp>
            <a:noAutofit/>
          </a:bodyPr>
          <a:lstStyle/>
          <a:p>
            <a:pPr algn="ctr" defTabSz="914084" fontAlgn="base">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Focus on the Application</a:t>
            </a:r>
          </a:p>
        </p:txBody>
      </p:sp>
      <p:pic>
        <p:nvPicPr>
          <p:cNvPr id="1026" name="Picture 2" descr="C:\Users\Jonahs\Dropbox\Critical Resources\Helveticons Basic\Png\512x512\Company 512x512.png"/>
          <p:cNvPicPr>
            <a:picLocks noChangeAspect="1" noChangeArrowheads="1"/>
          </p:cNvPicPr>
          <p:nvPr/>
        </p:nvPicPr>
        <p:blipFill>
          <a:blip r:embed="rId7" cstate="print">
            <a:duotone>
              <a:prstClr val="black"/>
              <a:schemeClr val="bg2">
                <a:lumMod val="10000"/>
                <a:tint val="45000"/>
                <a:satMod val="400000"/>
              </a:schemeClr>
            </a:duotone>
            <a:extLst>
              <a:ext uri="{BEBA8EAE-BF5A-486C-A8C5-ECC9F3942E4B}">
                <a14:imgProps xmlns:a14="http://schemas.microsoft.com/office/drawing/2010/main">
                  <a14:imgLayer r:embed="rId8">
                    <a14:imgEffect>
                      <a14:colorTemperature colorTemp="115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rcRect/>
          <a:stretch>
            <a:fillRect/>
          </a:stretch>
        </p:blipFill>
        <p:spPr bwMode="auto">
          <a:xfrm>
            <a:off x="595740" y="4766243"/>
            <a:ext cx="1025891" cy="102562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625887" y="921203"/>
            <a:ext cx="0" cy="477268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Left Brace 2"/>
          <p:cNvSpPr/>
          <p:nvPr/>
        </p:nvSpPr>
        <p:spPr>
          <a:xfrm rot="5400000">
            <a:off x="7340762" y="-1470603"/>
            <a:ext cx="444993" cy="5240755"/>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91440" tIns="45721" rIns="91440" bIns="45721" rtlCol="0" anchor="ctr"/>
          <a:lstStyle/>
          <a:p>
            <a:pPr algn="ctr" defTabSz="1218714"/>
            <a:endParaRPr lang="en-US" sz="2400">
              <a:solidFill>
                <a:srgbClr val="292929"/>
              </a:solidFill>
            </a:endParaRPr>
          </a:p>
        </p:txBody>
      </p:sp>
      <p:sp>
        <p:nvSpPr>
          <p:cNvPr id="38" name="Rectangle 37"/>
          <p:cNvSpPr/>
          <p:nvPr/>
        </p:nvSpPr>
        <p:spPr>
          <a:xfrm>
            <a:off x="6246027" y="393548"/>
            <a:ext cx="2647987" cy="64008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Windows Azure</a:t>
            </a:r>
          </a:p>
        </p:txBody>
      </p:sp>
    </p:spTree>
    <p:extLst>
      <p:ext uri="{BB962C8B-B14F-4D97-AF65-F5344CB8AC3E}">
        <p14:creationId xmlns:p14="http://schemas.microsoft.com/office/powerpoint/2010/main" val="258875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125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66"/>
                                        </p:tgtEl>
                                        <p:attrNameLst>
                                          <p:attrName>style.visibility</p:attrName>
                                        </p:attrNameLst>
                                      </p:cBhvr>
                                      <p:to>
                                        <p:strVal val="visible"/>
                                      </p:to>
                                    </p:set>
                                    <p:animEffect transition="in" filter="fade">
                                      <p:cBhvr>
                                        <p:cTn id="77" dur="500"/>
                                        <p:tgtEl>
                                          <p:spTgt spid="166"/>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68"/>
                                        </p:tgtEl>
                                        <p:attrNameLst>
                                          <p:attrName>style.visibility</p:attrName>
                                        </p:attrNameLst>
                                      </p:cBhvr>
                                      <p:to>
                                        <p:strVal val="visible"/>
                                      </p:to>
                                    </p:set>
                                    <p:animEffect transition="in" filter="fade">
                                      <p:cBhvr>
                                        <p:cTn id="80" dur="500"/>
                                        <p:tgtEl>
                                          <p:spTgt spid="168"/>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67"/>
                                        </p:tgtEl>
                                        <p:attrNameLst>
                                          <p:attrName>style.visibility</p:attrName>
                                        </p:attrNameLst>
                                      </p:cBhvr>
                                      <p:to>
                                        <p:strVal val="visible"/>
                                      </p:to>
                                    </p:set>
                                    <p:animEffect transition="in" filter="fade">
                                      <p:cBhvr>
                                        <p:cTn id="83" dur="500"/>
                                        <p:tgtEl>
                                          <p:spTgt spid="167"/>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0"/>
                                        </p:tgtEl>
                                        <p:attrNameLst>
                                          <p:attrName>style.visibility</p:attrName>
                                        </p:attrNameLst>
                                      </p:cBhvr>
                                      <p:to>
                                        <p:strVal val="visible"/>
                                      </p:to>
                                    </p:set>
                                    <p:animEffect transition="in" filter="fade">
                                      <p:cBhvr>
                                        <p:cTn id="91" dur="500"/>
                                        <p:tgtEl>
                                          <p:spTgt spid="17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par>
                                <p:cTn id="98" presetID="22" presetClass="entr" presetSubtype="8" fill="hold" grpId="0" nodeType="withEffect">
                                  <p:stCondLst>
                                    <p:cond delay="5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22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animBg="1"/>
      <p:bldP spid="129" grpId="0" animBg="1"/>
      <p:bldP spid="130" grpId="0" animBg="1"/>
      <p:bldP spid="133" grpId="0" animBg="1"/>
      <p:bldP spid="134" grpId="0" animBg="1"/>
      <p:bldP spid="135" grpId="0" animBg="1"/>
      <p:bldP spid="136" grpId="0" animBg="1"/>
      <p:bldP spid="170" grpId="0"/>
      <p:bldP spid="180" grpId="0" animBg="1"/>
      <p:bldP spid="182" grpId="0" animBg="1"/>
      <p:bldP spid="154" grpId="0"/>
      <p:bldP spid="166" grpId="0" animBg="1"/>
      <p:bldP spid="167" grpId="0" animBg="1"/>
      <p:bldP spid="168" grpId="0" animBg="1"/>
      <p:bldP spid="77" grpId="0" animBg="1"/>
      <p:bldP spid="138" grpId="0"/>
      <p:bldP spid="149" grpId="0" animBg="1"/>
      <p:bldP spid="150" grpId="0" animBg="1"/>
      <p:bldP spid="151" grpId="0" animBg="1"/>
      <p:bldP spid="152" grpId="0" animBg="1"/>
      <p:bldP spid="71" grpId="0" animBg="1"/>
      <p:bldP spid="41" grpId="0" animBg="1"/>
      <p:bldP spid="3" grpId="0" animBg="1"/>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duotone>
              <a:prstClr val="black"/>
              <a:schemeClr val="tx1">
                <a:lumMod val="50000"/>
                <a:tint val="45000"/>
                <a:satMod val="400000"/>
              </a:schemeClr>
            </a:duotone>
            <a:extLst>
              <a:ext uri="{28A0092B-C50C-407E-A947-70E740481C1C}">
                <a14:useLocalDpi xmlns:a14="http://schemas.microsoft.com/office/drawing/2010/main" val="0"/>
              </a:ext>
            </a:extLst>
          </a:blip>
          <a:stretch>
            <a:fillRect/>
          </a:stretch>
        </p:blipFill>
        <p:spPr>
          <a:xfrm>
            <a:off x="228661" y="867829"/>
            <a:ext cx="2757508" cy="2756791"/>
          </a:xfrm>
          <a:prstGeom prst="rect">
            <a:avLst/>
          </a:prstGeom>
          <a:effectLst>
            <a:outerShdw blurRad="50800" dist="50800" dir="5400000" algn="ctr" rotWithShape="0">
              <a:schemeClr val="bg1">
                <a:alpha val="13000"/>
              </a:schemeClr>
            </a:outerShdw>
          </a:effectLst>
        </p:spPr>
      </p:pic>
      <p:sp>
        <p:nvSpPr>
          <p:cNvPr id="12" name="Rectangle 11"/>
          <p:cNvSpPr/>
          <p:nvPr/>
        </p:nvSpPr>
        <p:spPr bwMode="auto">
          <a:xfrm>
            <a:off x="3134011" y="1456625"/>
            <a:ext cx="8515460"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defTabSz="1218714" fontAlgn="base">
              <a:spcBef>
                <a:spcPct val="0"/>
              </a:spcBef>
              <a:spcAft>
                <a:spcPct val="0"/>
              </a:spcAft>
              <a:buClr>
                <a:srgbClr val="FFFF99"/>
              </a:buClr>
              <a:buSzPct val="120000"/>
              <a:defRPr/>
            </a:pPr>
            <a:r>
              <a:rPr lang="en-US" sz="5467" spc="-100" dirty="0">
                <a:ln w="3175">
                  <a:noFill/>
                </a:ln>
                <a:gradFill>
                  <a:gsLst>
                    <a:gs pos="0">
                      <a:srgbClr val="292929"/>
                    </a:gs>
                    <a:gs pos="100000">
                      <a:srgbClr val="292929"/>
                    </a:gs>
                  </a:gsLst>
                  <a:lin ang="5400000" scaled="0"/>
                </a:gradFill>
                <a:ea typeface="Segoe UI" pitchFamily="34" charset="0"/>
                <a:cs typeface="Segoe UI" pitchFamily="34" charset="0"/>
              </a:rPr>
              <a:t>Windows Azure Web Sites</a:t>
            </a:r>
            <a:endParaRPr lang="en-US" altLang="zh-CN" sz="5467" spc="-100" dirty="0">
              <a:ln w="3175">
                <a:noFill/>
              </a:ln>
              <a:gradFill>
                <a:gsLst>
                  <a:gs pos="0">
                    <a:srgbClr val="292929"/>
                  </a:gs>
                  <a:gs pos="100000">
                    <a:srgbClr val="292929"/>
                  </a:gs>
                </a:gsLst>
                <a:lin ang="5400000" scaled="0"/>
              </a:gradFill>
              <a:ea typeface="Segoe UI" pitchFamily="34" charset="0"/>
              <a:cs typeface="Segoe UI" pitchFamily="34" charset="0"/>
            </a:endParaRPr>
          </a:p>
        </p:txBody>
      </p:sp>
      <p:sp>
        <p:nvSpPr>
          <p:cNvPr id="6" name="Rectangle 5"/>
          <p:cNvSpPr/>
          <p:nvPr/>
        </p:nvSpPr>
        <p:spPr bwMode="auto">
          <a:xfrm>
            <a:off x="3134011" y="2400651"/>
            <a:ext cx="8515460" cy="533400"/>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defTabSz="1218714" fontAlgn="base">
              <a:spcBef>
                <a:spcPct val="0"/>
              </a:spcBef>
              <a:spcAft>
                <a:spcPct val="0"/>
              </a:spcAft>
              <a:buClr>
                <a:srgbClr val="FFFF99"/>
              </a:buClr>
              <a:buSzPct val="120000"/>
              <a:defRPr/>
            </a:pPr>
            <a:r>
              <a:rPr lang="en-US" sz="3600" spc="-100" dirty="0">
                <a:ln w="3175">
                  <a:noFill/>
                </a:ln>
                <a:gradFill>
                  <a:gsLst>
                    <a:gs pos="0">
                      <a:srgbClr val="292929"/>
                    </a:gs>
                    <a:gs pos="100000">
                      <a:srgbClr val="292929"/>
                    </a:gs>
                  </a:gsLst>
                  <a:lin ang="5400000" scaled="0"/>
                </a:gradFill>
                <a:ea typeface="Segoe UI" pitchFamily="34" charset="0"/>
                <a:cs typeface="Segoe UI" pitchFamily="34" charset="0"/>
              </a:rPr>
              <a:t> powerful web sites in seconds</a:t>
            </a:r>
            <a:endParaRPr lang="en-US" altLang="zh-CN" sz="3600" spc="-100" dirty="0">
              <a:ln w="3175">
                <a:noFill/>
              </a:ln>
              <a:gradFill>
                <a:gsLst>
                  <a:gs pos="0">
                    <a:srgbClr val="292929"/>
                  </a:gs>
                  <a:gs pos="100000">
                    <a:srgbClr val="292929"/>
                  </a:gs>
                </a:gsLst>
                <a:lin ang="5400000" scaled="0"/>
              </a:gradFill>
              <a:ea typeface="Segoe UI" pitchFamily="34" charset="0"/>
              <a:cs typeface="Segoe UI" pitchFamily="34" charset="0"/>
            </a:endParaRPr>
          </a:p>
        </p:txBody>
      </p:sp>
      <p:grpSp>
        <p:nvGrpSpPr>
          <p:cNvPr id="18" name="Group 17"/>
          <p:cNvGrpSpPr/>
          <p:nvPr/>
        </p:nvGrpSpPr>
        <p:grpSpPr>
          <a:xfrm>
            <a:off x="335631" y="4319057"/>
            <a:ext cx="3778653" cy="2365137"/>
            <a:chOff x="335543" y="3872726"/>
            <a:chExt cx="3777669" cy="2365137"/>
          </a:xfrm>
        </p:grpSpPr>
        <p:sp>
          <p:nvSpPr>
            <p:cNvPr id="2" name="Rectangle 1"/>
            <p:cNvSpPr/>
            <p:nvPr/>
          </p:nvSpPr>
          <p:spPr bwMode="auto">
            <a:xfrm>
              <a:off x="335543" y="3872727"/>
              <a:ext cx="3777669" cy="883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err="1">
                <a:gradFill>
                  <a:gsLst>
                    <a:gs pos="0">
                      <a:srgbClr val="292929"/>
                    </a:gs>
                    <a:gs pos="100000">
                      <a:srgbClr val="292929"/>
                    </a:gs>
                  </a:gsLst>
                  <a:lin ang="5400000" scaled="0"/>
                </a:gradFill>
              </a:endParaRPr>
            </a:p>
          </p:txBody>
        </p:sp>
        <p:sp>
          <p:nvSpPr>
            <p:cNvPr id="7" name="Rectangle 6"/>
            <p:cNvSpPr/>
            <p:nvPr/>
          </p:nvSpPr>
          <p:spPr bwMode="auto">
            <a:xfrm>
              <a:off x="335543" y="3872726"/>
              <a:ext cx="3777669" cy="9946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defTabSz="914084" fontAlgn="base">
                <a:spcBef>
                  <a:spcPct val="0"/>
                </a:spcBef>
                <a:spcAft>
                  <a:spcPct val="0"/>
                </a:spcAft>
              </a:pPr>
              <a:r>
                <a:rPr lang="en-US" sz="3600" dirty="0">
                  <a:gradFill>
                    <a:gsLst>
                      <a:gs pos="0">
                        <a:srgbClr val="292929"/>
                      </a:gs>
                      <a:gs pos="100000">
                        <a:srgbClr val="292929"/>
                      </a:gs>
                    </a:gsLst>
                    <a:lin ang="5400000" scaled="0"/>
                  </a:gradFill>
                </a:rPr>
                <a:t>start simple</a:t>
              </a:r>
              <a:endParaRPr lang="en-US" altLang="zh-CN" sz="3600" dirty="0">
                <a:gradFill>
                  <a:gsLst>
                    <a:gs pos="0">
                      <a:srgbClr val="292929"/>
                    </a:gs>
                    <a:gs pos="100000">
                      <a:srgbClr val="292929"/>
                    </a:gs>
                  </a:gsLst>
                  <a:lin ang="5400000" scaled="0"/>
                </a:gradFill>
              </a:endParaRPr>
            </a:p>
          </p:txBody>
        </p:sp>
        <p:sp>
          <p:nvSpPr>
            <p:cNvPr id="8" name="Rectangle 7"/>
            <p:cNvSpPr/>
            <p:nvPr/>
          </p:nvSpPr>
          <p:spPr bwMode="auto">
            <a:xfrm>
              <a:off x="335543" y="4811570"/>
              <a:ext cx="3572428" cy="142629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t" anchorCtr="0" compatLnSpc="1">
              <a:prstTxWarp prst="textNoShape">
                <a:avLst/>
              </a:prstTxWarp>
            </a:bodyPr>
            <a:lstStyle/>
            <a:p>
              <a:pPr defTabSz="914084" fontAlgn="base">
                <a:spcBef>
                  <a:spcPct val="0"/>
                </a:spcBef>
                <a:spcAft>
                  <a:spcPct val="0"/>
                </a:spcAft>
              </a:pPr>
              <a:r>
                <a:rPr lang="en-US" sz="2000" dirty="0">
                  <a:gradFill>
                    <a:gsLst>
                      <a:gs pos="0">
                        <a:srgbClr val="292929"/>
                      </a:gs>
                      <a:gs pos="100000">
                        <a:srgbClr val="292929"/>
                      </a:gs>
                    </a:gsLst>
                    <a:lin ang="5400000" scaled="0"/>
                  </a:gradFill>
                </a:rPr>
                <a:t>start free, scale up and out as you go, friction-free and without the headaches</a:t>
              </a:r>
              <a:endParaRPr lang="en-US" altLang="zh-CN" sz="2000" dirty="0">
                <a:gradFill>
                  <a:gsLst>
                    <a:gs pos="0">
                      <a:srgbClr val="292929"/>
                    </a:gs>
                    <a:gs pos="100000">
                      <a:srgbClr val="292929"/>
                    </a:gs>
                  </a:gsLst>
                  <a:lin ang="5400000" scaled="0"/>
                </a:gradFill>
              </a:endParaRPr>
            </a:p>
          </p:txBody>
        </p:sp>
      </p:grpSp>
      <p:grpSp>
        <p:nvGrpSpPr>
          <p:cNvPr id="19" name="Group 18"/>
          <p:cNvGrpSpPr/>
          <p:nvPr/>
        </p:nvGrpSpPr>
        <p:grpSpPr>
          <a:xfrm>
            <a:off x="4206674" y="4319052"/>
            <a:ext cx="3778653" cy="2371573"/>
            <a:chOff x="4205578" y="3872726"/>
            <a:chExt cx="3777669" cy="2371573"/>
          </a:xfrm>
        </p:grpSpPr>
        <p:sp>
          <p:nvSpPr>
            <p:cNvPr id="14" name="Rectangle 13"/>
            <p:cNvSpPr/>
            <p:nvPr/>
          </p:nvSpPr>
          <p:spPr bwMode="auto">
            <a:xfrm>
              <a:off x="4205578" y="3872726"/>
              <a:ext cx="3777669" cy="8838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914084" fontAlgn="base">
                <a:spcBef>
                  <a:spcPct val="0"/>
                </a:spcBef>
                <a:spcAft>
                  <a:spcPct val="0"/>
                </a:spcAft>
              </a:pPr>
              <a:endParaRPr lang="en-US" sz="2400" dirty="0" err="1">
                <a:gradFill>
                  <a:gsLst>
                    <a:gs pos="0">
                      <a:srgbClr val="292929"/>
                    </a:gs>
                    <a:gs pos="100000">
                      <a:srgbClr val="292929"/>
                    </a:gs>
                  </a:gsLst>
                  <a:lin ang="5400000" scaled="0"/>
                </a:gradFill>
                <a:ea typeface="Segoe UI" pitchFamily="34" charset="0"/>
                <a:cs typeface="Segoe UI" pitchFamily="34" charset="0"/>
              </a:endParaRPr>
            </a:p>
          </p:txBody>
        </p:sp>
        <p:sp>
          <p:nvSpPr>
            <p:cNvPr id="9" name="Rectangle 8"/>
            <p:cNvSpPr/>
            <p:nvPr/>
          </p:nvSpPr>
          <p:spPr bwMode="auto">
            <a:xfrm>
              <a:off x="4205578" y="3872726"/>
              <a:ext cx="3777669"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62464" tIns="0" rIns="162464" bIns="0" numCol="1" rtlCol="0" anchor="ctr" anchorCtr="0" compatLnSpc="1">
              <a:prstTxWarp prst="textNoShape">
                <a:avLst/>
              </a:prstTxWarp>
            </a:bodyPr>
            <a:lstStyle/>
            <a:p>
              <a:pPr defTabSz="914084" fontAlgn="base">
                <a:spcBef>
                  <a:spcPct val="0"/>
                </a:spcBef>
                <a:spcAft>
                  <a:spcPct val="0"/>
                </a:spcAft>
                <a:buClr>
                  <a:srgbClr val="FFFF99"/>
                </a:buClr>
                <a:buSzPct val="120000"/>
                <a:defRPr/>
              </a:pPr>
              <a:r>
                <a:rPr lang="en-US" sz="3600" dirty="0">
                  <a:gradFill>
                    <a:gsLst>
                      <a:gs pos="0">
                        <a:srgbClr val="292929"/>
                      </a:gs>
                      <a:gs pos="100000">
                        <a:srgbClr val="292929"/>
                      </a:gs>
                    </a:gsLst>
                    <a:lin ang="5400000" scaled="0"/>
                  </a:gradFill>
                </a:rPr>
                <a:t>code smart</a:t>
              </a:r>
              <a:endParaRPr lang="en-US" altLang="zh-CN" sz="3600" dirty="0">
                <a:gradFill>
                  <a:gsLst>
                    <a:gs pos="0">
                      <a:srgbClr val="292929"/>
                    </a:gs>
                    <a:gs pos="100000">
                      <a:srgbClr val="292929"/>
                    </a:gs>
                  </a:gsLst>
                  <a:lin ang="5400000" scaled="0"/>
                </a:gradFill>
              </a:endParaRPr>
            </a:p>
          </p:txBody>
        </p:sp>
        <p:sp>
          <p:nvSpPr>
            <p:cNvPr id="11" name="Rectangle 10"/>
            <p:cNvSpPr/>
            <p:nvPr/>
          </p:nvSpPr>
          <p:spPr bwMode="auto">
            <a:xfrm>
              <a:off x="4205578" y="4818006"/>
              <a:ext cx="3621251"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62464" tIns="0" rIns="162464" bIns="0" numCol="1" rtlCol="0" anchor="t" anchorCtr="0" compatLnSpc="1">
              <a:prstTxWarp prst="textNoShape">
                <a:avLst/>
              </a:prstTxWarp>
            </a:bodyPr>
            <a:lstStyle/>
            <a:p>
              <a:pPr defTabSz="914084" fontAlgn="base">
                <a:spcBef>
                  <a:spcPct val="0"/>
                </a:spcBef>
                <a:spcAft>
                  <a:spcPct val="0"/>
                </a:spcAft>
                <a:buClr>
                  <a:srgbClr val="FFFF99"/>
                </a:buClr>
                <a:buSzPct val="120000"/>
                <a:defRPr/>
              </a:pPr>
              <a:r>
                <a:rPr lang="en-US" sz="2000" dirty="0">
                  <a:gradFill>
                    <a:gsLst>
                      <a:gs pos="0">
                        <a:srgbClr val="292929"/>
                      </a:gs>
                      <a:gs pos="100000">
                        <a:srgbClr val="292929"/>
                      </a:gs>
                    </a:gsLst>
                    <a:lin ang="5400000" scaled="0"/>
                  </a:gradFill>
                </a:rPr>
                <a:t>with classic asp, asp.net, </a:t>
              </a:r>
              <a:r>
                <a:rPr lang="en-US" sz="2000" dirty="0" err="1">
                  <a:gradFill>
                    <a:gsLst>
                      <a:gs pos="0">
                        <a:srgbClr val="292929"/>
                      </a:gs>
                      <a:gs pos="100000">
                        <a:srgbClr val="292929"/>
                      </a:gs>
                    </a:gsLst>
                    <a:lin ang="5400000" scaled="0"/>
                  </a:gradFill>
                </a:rPr>
                <a:t>php</a:t>
              </a:r>
              <a:r>
                <a:rPr lang="en-US" sz="2000" dirty="0">
                  <a:gradFill>
                    <a:gsLst>
                      <a:gs pos="0">
                        <a:srgbClr val="292929"/>
                      </a:gs>
                      <a:gs pos="100000">
                        <a:srgbClr val="292929"/>
                      </a:gs>
                    </a:gsLst>
                    <a:lin ang="5400000" scaled="0"/>
                  </a:gradFill>
                </a:rPr>
                <a:t> or node.js, develop on Windows, OSX or Linux</a:t>
              </a:r>
              <a:endParaRPr lang="en-US" altLang="zh-CN" sz="2000" dirty="0">
                <a:gradFill>
                  <a:gsLst>
                    <a:gs pos="0">
                      <a:srgbClr val="292929"/>
                    </a:gs>
                    <a:gs pos="100000">
                      <a:srgbClr val="292929"/>
                    </a:gs>
                  </a:gsLst>
                  <a:lin ang="5400000" scaled="0"/>
                </a:gradFill>
              </a:endParaRPr>
            </a:p>
          </p:txBody>
        </p:sp>
      </p:grpSp>
      <p:grpSp>
        <p:nvGrpSpPr>
          <p:cNvPr id="20" name="Group 19"/>
          <p:cNvGrpSpPr/>
          <p:nvPr/>
        </p:nvGrpSpPr>
        <p:grpSpPr>
          <a:xfrm>
            <a:off x="8077717" y="4319057"/>
            <a:ext cx="3856135" cy="2376023"/>
            <a:chOff x="8075613" y="3872726"/>
            <a:chExt cx="3855130" cy="2376022"/>
          </a:xfrm>
        </p:grpSpPr>
        <p:sp>
          <p:nvSpPr>
            <p:cNvPr id="15" name="Rectangle 14"/>
            <p:cNvSpPr/>
            <p:nvPr/>
          </p:nvSpPr>
          <p:spPr bwMode="auto">
            <a:xfrm>
              <a:off x="8075613" y="3872726"/>
              <a:ext cx="3777669" cy="88381"/>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914084" fontAlgn="base">
                <a:spcBef>
                  <a:spcPct val="0"/>
                </a:spcBef>
                <a:spcAft>
                  <a:spcPct val="0"/>
                </a:spcAft>
              </a:pPr>
              <a:endParaRPr lang="en-US" sz="2400" dirty="0" err="1">
                <a:gradFill>
                  <a:gsLst>
                    <a:gs pos="0">
                      <a:srgbClr val="292929"/>
                    </a:gs>
                    <a:gs pos="100000">
                      <a:srgbClr val="292929"/>
                    </a:gs>
                  </a:gsLst>
                  <a:lin ang="5400000" scaled="0"/>
                </a:gradFill>
                <a:ea typeface="Segoe UI" pitchFamily="34" charset="0"/>
                <a:cs typeface="Segoe UI" pitchFamily="34" charset="0"/>
              </a:endParaRPr>
            </a:p>
          </p:txBody>
        </p:sp>
        <p:sp>
          <p:nvSpPr>
            <p:cNvPr id="10" name="Rectangle 9"/>
            <p:cNvSpPr/>
            <p:nvPr/>
          </p:nvSpPr>
          <p:spPr bwMode="auto">
            <a:xfrm>
              <a:off x="8075613" y="3872726"/>
              <a:ext cx="3777669"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62464" tIns="0" rIns="162464" bIns="0" numCol="1" rtlCol="0" anchor="ctr" anchorCtr="0" compatLnSpc="1">
              <a:prstTxWarp prst="textNoShape">
                <a:avLst/>
              </a:prstTxWarp>
            </a:bodyPr>
            <a:lstStyle/>
            <a:p>
              <a:pPr defTabSz="914084" fontAlgn="base">
                <a:spcBef>
                  <a:spcPct val="0"/>
                </a:spcBef>
                <a:spcAft>
                  <a:spcPct val="0"/>
                </a:spcAft>
                <a:buClr>
                  <a:srgbClr val="FFFF99"/>
                </a:buClr>
                <a:buSzPct val="120000"/>
                <a:defRPr/>
              </a:pPr>
              <a:r>
                <a:rPr lang="en-US" sz="3600" dirty="0">
                  <a:gradFill>
                    <a:gsLst>
                      <a:gs pos="0">
                        <a:srgbClr val="292929"/>
                      </a:gs>
                      <a:gs pos="100000">
                        <a:srgbClr val="292929"/>
                      </a:gs>
                    </a:gsLst>
                    <a:lin ang="5400000" scaled="0"/>
                  </a:gradFill>
                </a:rPr>
                <a:t>go live</a:t>
              </a:r>
              <a:endParaRPr lang="en-US" altLang="zh-CN" sz="3600" dirty="0">
                <a:gradFill>
                  <a:gsLst>
                    <a:gs pos="0">
                      <a:srgbClr val="292929"/>
                    </a:gs>
                    <a:gs pos="100000">
                      <a:srgbClr val="292929"/>
                    </a:gs>
                  </a:gsLst>
                  <a:lin ang="5400000" scaled="0"/>
                </a:gradFill>
              </a:endParaRPr>
            </a:p>
          </p:txBody>
        </p:sp>
        <p:sp>
          <p:nvSpPr>
            <p:cNvPr id="16" name="Rectangle 15"/>
            <p:cNvSpPr/>
            <p:nvPr/>
          </p:nvSpPr>
          <p:spPr bwMode="auto">
            <a:xfrm>
              <a:off x="8075613" y="4822455"/>
              <a:ext cx="3855130"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62464" tIns="0" rIns="162464" bIns="0" numCol="1" rtlCol="0" anchor="t" anchorCtr="0" compatLnSpc="1">
              <a:prstTxWarp prst="textNoShape">
                <a:avLst/>
              </a:prstTxWarp>
            </a:bodyPr>
            <a:lstStyle/>
            <a:p>
              <a:pPr defTabSz="1218714" fontAlgn="base">
                <a:spcBef>
                  <a:spcPct val="0"/>
                </a:spcBef>
                <a:spcAft>
                  <a:spcPct val="0"/>
                </a:spcAft>
                <a:buClr>
                  <a:srgbClr val="FFFF99"/>
                </a:buClr>
                <a:buSzPct val="120000"/>
                <a:defRPr/>
              </a:pPr>
              <a:r>
                <a:rPr lang="en-US" sz="2000" dirty="0">
                  <a:gradFill>
                    <a:gsLst>
                      <a:gs pos="0">
                        <a:srgbClr val="292929"/>
                      </a:gs>
                      <a:gs pos="100000">
                        <a:srgbClr val="292929"/>
                      </a:gs>
                    </a:gsLst>
                    <a:lin ang="5400000" scaled="0"/>
                  </a:gradFill>
                </a:rPr>
                <a:t>deploy live in seconds, easily monitor performance, rapidly diagnose and fix issues</a:t>
              </a:r>
              <a:endParaRPr lang="en-US" altLang="zh-CN" sz="2000" dirty="0">
                <a:gradFill>
                  <a:gsLst>
                    <a:gs pos="0">
                      <a:srgbClr val="292929"/>
                    </a:gs>
                    <a:gs pos="100000">
                      <a:srgbClr val="292929"/>
                    </a:gs>
                  </a:gsLst>
                  <a:lin ang="5400000" scaled="0"/>
                </a:gradFill>
              </a:endParaRPr>
            </a:p>
          </p:txBody>
        </p:sp>
      </p:grpSp>
    </p:spTree>
    <p:extLst>
      <p:ext uri="{BB962C8B-B14F-4D97-AF65-F5344CB8AC3E}">
        <p14:creationId xmlns:p14="http://schemas.microsoft.com/office/powerpoint/2010/main" val="5310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Web Sites</a:t>
            </a:r>
            <a:endParaRPr lang="en-US" dirty="0"/>
          </a:p>
        </p:txBody>
      </p:sp>
      <p:sp>
        <p:nvSpPr>
          <p:cNvPr id="24" name="Rectangle 23"/>
          <p:cNvSpPr/>
          <p:nvPr/>
        </p:nvSpPr>
        <p:spPr bwMode="auto">
          <a:xfrm>
            <a:off x="8307712" y="4240246"/>
            <a:ext cx="3004917" cy="31618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4" tIns="45723" rIns="91444" bIns="45723" numCol="1" rtlCol="0" anchor="t" anchorCtr="0" compatLnSpc="1">
            <a:prstTxWarp prst="textNoShape">
              <a:avLst/>
            </a:prstTxWarp>
          </a:bodyPr>
          <a:lstStyle/>
          <a:p>
            <a:pPr marL="171461" indent="-171461" defTabSz="914424">
              <a:spcBef>
                <a:spcPct val="20000"/>
              </a:spcBef>
              <a:spcAft>
                <a:spcPts val="800"/>
              </a:spcAft>
              <a:buSzPct val="80000"/>
              <a:buFont typeface="Arial" pitchFamily="34" charset="0"/>
              <a:buChar char="•"/>
              <a:defRPr/>
            </a:pPr>
            <a:endParaRPr lang="en-US" sz="1200" dirty="0">
              <a:solidFill>
                <a:srgbClr val="0071BC">
                  <a:alpha val="99000"/>
                </a:srgbClr>
              </a:solidFill>
            </a:endParaRPr>
          </a:p>
        </p:txBody>
      </p:sp>
      <p:grpSp>
        <p:nvGrpSpPr>
          <p:cNvPr id="4" name="Group 3"/>
          <p:cNvGrpSpPr/>
          <p:nvPr/>
        </p:nvGrpSpPr>
        <p:grpSpPr>
          <a:xfrm>
            <a:off x="4343021" y="1388507"/>
            <a:ext cx="3479623" cy="3478716"/>
            <a:chOff x="4734845" y="2261850"/>
            <a:chExt cx="2743200" cy="2743200"/>
          </a:xfrm>
        </p:grpSpPr>
        <p:sp>
          <p:nvSpPr>
            <p:cNvPr id="12" name="Rectangle 11"/>
            <p:cNvSpPr/>
            <p:nvPr/>
          </p:nvSpPr>
          <p:spPr bwMode="auto">
            <a:xfrm>
              <a:off x="4734845" y="2261850"/>
              <a:ext cx="2743200" cy="27432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16200000" scaled="0"/>
                </a:gradFill>
              </a:endParaRPr>
            </a:p>
          </p:txBody>
        </p:sp>
        <p:sp>
          <p:nvSpPr>
            <p:cNvPr id="18" name="Rectangle 17"/>
            <p:cNvSpPr/>
            <p:nvPr/>
          </p:nvSpPr>
          <p:spPr>
            <a:xfrm>
              <a:off x="4734845" y="4540008"/>
              <a:ext cx="2743200" cy="361626"/>
            </a:xfrm>
            <a:prstGeom prst="rect">
              <a:avLst/>
            </a:prstGeom>
          </p:spPr>
          <p:txBody>
            <a:bodyPr wrap="square" lIns="121920" anchor="b" anchorCtr="0">
              <a:spAutoFit/>
            </a:bodyPr>
            <a:lstStyle/>
            <a:p>
              <a:pPr algn="ctr" defTabSz="914422">
                <a:lnSpc>
                  <a:spcPct val="85000"/>
                </a:lnSpc>
                <a:defRPr/>
              </a:pPr>
              <a:r>
                <a:rPr lang="en-US" sz="2800" kern="0" spc="-71" dirty="0">
                  <a:gradFill>
                    <a:gsLst>
                      <a:gs pos="0">
                        <a:srgbClr val="FFFFFF"/>
                      </a:gs>
                      <a:gs pos="100000">
                        <a:srgbClr val="FFFFFF"/>
                      </a:gs>
                    </a:gsLst>
                    <a:lin ang="16200000" scaled="0"/>
                  </a:gradFill>
                  <a:ea typeface="Segoe UI" pitchFamily="34" charset="0"/>
                  <a:cs typeface="Segoe UI" pitchFamily="34" charset="0"/>
                </a:rPr>
                <a:t>code smart</a:t>
              </a:r>
            </a:p>
          </p:txBody>
        </p:sp>
        <p:pic>
          <p:nvPicPr>
            <p:cNvPr id="2050" name="Picture 2" descr="C:\Users\Jonahs\Dropbox\Critical Resources\Helveticons Basic\Png\512x512\Lightbulb 512x51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235248" y="2536586"/>
              <a:ext cx="1742394" cy="174239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oup 4"/>
          <p:cNvGrpSpPr/>
          <p:nvPr/>
        </p:nvGrpSpPr>
        <p:grpSpPr>
          <a:xfrm>
            <a:off x="8000905" y="1388507"/>
            <a:ext cx="3479623" cy="3478716"/>
            <a:chOff x="8380580" y="2261850"/>
            <a:chExt cx="2743200" cy="2743200"/>
          </a:xfrm>
        </p:grpSpPr>
        <p:sp>
          <p:nvSpPr>
            <p:cNvPr id="13" name="Rectangle 12"/>
            <p:cNvSpPr/>
            <p:nvPr/>
          </p:nvSpPr>
          <p:spPr bwMode="auto">
            <a:xfrm>
              <a:off x="8380580" y="2261850"/>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16200000" scaled="0"/>
                </a:gradFill>
              </a:endParaRPr>
            </a:p>
          </p:txBody>
        </p:sp>
        <p:sp>
          <p:nvSpPr>
            <p:cNvPr id="19" name="Rectangle 18"/>
            <p:cNvSpPr/>
            <p:nvPr/>
          </p:nvSpPr>
          <p:spPr>
            <a:xfrm>
              <a:off x="8380580" y="4540008"/>
              <a:ext cx="2743200" cy="361626"/>
            </a:xfrm>
            <a:prstGeom prst="rect">
              <a:avLst/>
            </a:prstGeom>
          </p:spPr>
          <p:txBody>
            <a:bodyPr wrap="square" lIns="121920" anchor="b" anchorCtr="0">
              <a:spAutoFit/>
            </a:bodyPr>
            <a:lstStyle/>
            <a:p>
              <a:pPr algn="ctr" defTabSz="914422">
                <a:lnSpc>
                  <a:spcPct val="85000"/>
                </a:lnSpc>
                <a:defRPr/>
              </a:pPr>
              <a:r>
                <a:rPr lang="en-US" sz="2800" kern="0" spc="-71" dirty="0">
                  <a:gradFill>
                    <a:gsLst>
                      <a:gs pos="0">
                        <a:srgbClr val="FFFFFF"/>
                      </a:gs>
                      <a:gs pos="100000">
                        <a:srgbClr val="FFFFFF"/>
                      </a:gs>
                    </a:gsLst>
                    <a:lin ang="16200000" scaled="0"/>
                  </a:gradFill>
                  <a:ea typeface="Segoe UI" pitchFamily="34" charset="0"/>
                  <a:cs typeface="Segoe UI" pitchFamily="34" charset="0"/>
                </a:rPr>
                <a:t>go live</a:t>
              </a:r>
            </a:p>
          </p:txBody>
        </p:sp>
        <p:pic>
          <p:nvPicPr>
            <p:cNvPr id="2051" name="Picture 3" descr="C:\Users\Jonahs\Dropbox\Critical Resources\Helveticons Basic\Png\512x512\Radio 512x512.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880983" y="2668151"/>
              <a:ext cx="1742394" cy="174239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 name="Group 2"/>
          <p:cNvGrpSpPr/>
          <p:nvPr/>
        </p:nvGrpSpPr>
        <p:grpSpPr>
          <a:xfrm>
            <a:off x="683683" y="1388507"/>
            <a:ext cx="3479623" cy="3478716"/>
            <a:chOff x="1077078" y="2261850"/>
            <a:chExt cx="2743200" cy="2743200"/>
          </a:xfrm>
        </p:grpSpPr>
        <p:sp>
          <p:nvSpPr>
            <p:cNvPr id="11" name="Rectangle 10"/>
            <p:cNvSpPr/>
            <p:nvPr/>
          </p:nvSpPr>
          <p:spPr bwMode="auto">
            <a:xfrm>
              <a:off x="1077078" y="2261850"/>
              <a:ext cx="2743200" cy="2743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16200000" scaled="0"/>
                </a:gradFill>
              </a:endParaRPr>
            </a:p>
          </p:txBody>
        </p:sp>
        <p:sp>
          <p:nvSpPr>
            <p:cNvPr id="17" name="Rectangle 16"/>
            <p:cNvSpPr/>
            <p:nvPr/>
          </p:nvSpPr>
          <p:spPr>
            <a:xfrm>
              <a:off x="1077078" y="4540008"/>
              <a:ext cx="2743200" cy="361626"/>
            </a:xfrm>
            <a:prstGeom prst="rect">
              <a:avLst/>
            </a:prstGeom>
          </p:spPr>
          <p:txBody>
            <a:bodyPr wrap="square" lIns="121920" anchor="b" anchorCtr="0">
              <a:spAutoFit/>
            </a:bodyPr>
            <a:lstStyle/>
            <a:p>
              <a:pPr algn="ctr" defTabSz="914422">
                <a:lnSpc>
                  <a:spcPct val="85000"/>
                </a:lnSpc>
                <a:defRPr/>
              </a:pPr>
              <a:r>
                <a:rPr lang="en-US" sz="2800" kern="0" spc="-71" dirty="0">
                  <a:gradFill>
                    <a:gsLst>
                      <a:gs pos="0">
                        <a:srgbClr val="FFFFFF"/>
                      </a:gs>
                      <a:gs pos="100000">
                        <a:srgbClr val="FFFFFF"/>
                      </a:gs>
                    </a:gsLst>
                    <a:lin ang="16200000" scaled="0"/>
                  </a:gradFill>
                  <a:ea typeface="Segoe UI" pitchFamily="34" charset="0"/>
                  <a:cs typeface="Segoe UI" pitchFamily="34" charset="0"/>
                </a:rPr>
                <a:t>start simple</a:t>
              </a:r>
            </a:p>
          </p:txBody>
        </p:sp>
        <p:pic>
          <p:nvPicPr>
            <p:cNvPr id="44" name="Picture 4" descr="C:\Users\Jonahs\Dropbox\Critical Resources\Helveticons Basic\Png\512x512\Checkbox dotted active 512x512.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708113" y="2561517"/>
              <a:ext cx="1742394" cy="174239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439177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Simple</a:t>
            </a:r>
            <a:endParaRPr lang="en-US" dirty="0"/>
          </a:p>
        </p:txBody>
      </p:sp>
      <p:sp>
        <p:nvSpPr>
          <p:cNvPr id="4" name="Text Placeholder 3"/>
          <p:cNvSpPr>
            <a:spLocks noGrp="1"/>
          </p:cNvSpPr>
          <p:nvPr>
            <p:ph type="body" sz="quarter" idx="4294967295"/>
          </p:nvPr>
        </p:nvSpPr>
        <p:spPr>
          <a:xfrm>
            <a:off x="5399618" y="1843618"/>
            <a:ext cx="6792383" cy="3771289"/>
          </a:xfrm>
        </p:spPr>
        <p:txBody>
          <a:bodyPr/>
          <a:lstStyle/>
          <a:p>
            <a:pPr marL="0" indent="0">
              <a:lnSpc>
                <a:spcPct val="100000"/>
              </a:lnSpc>
              <a:spcAft>
                <a:spcPts val="800"/>
              </a:spcAft>
              <a:buNone/>
              <a:defRPr/>
            </a:pPr>
            <a:r>
              <a:rPr lang="en-US" sz="2800" dirty="0"/>
              <a:t>Get started with </a:t>
            </a:r>
            <a:r>
              <a:rPr lang="en-US" sz="2800" b="1" dirty="0"/>
              <a:t>10 free </a:t>
            </a:r>
            <a:r>
              <a:rPr lang="en-US" sz="2800" dirty="0"/>
              <a:t>web sites</a:t>
            </a:r>
          </a:p>
          <a:p>
            <a:pPr marL="0" indent="0">
              <a:lnSpc>
                <a:spcPct val="100000"/>
              </a:lnSpc>
              <a:spcAft>
                <a:spcPts val="800"/>
              </a:spcAft>
              <a:buNone/>
              <a:defRPr/>
            </a:pPr>
            <a:r>
              <a:rPr lang="en-US" sz="2800" dirty="0"/>
              <a:t>Create new sites in seconds</a:t>
            </a:r>
          </a:p>
          <a:p>
            <a:pPr marL="0" indent="0">
              <a:lnSpc>
                <a:spcPct val="100000"/>
              </a:lnSpc>
              <a:spcAft>
                <a:spcPts val="800"/>
              </a:spcAft>
              <a:buNone/>
              <a:defRPr/>
            </a:pPr>
            <a:r>
              <a:rPr lang="en-US" sz="2800" dirty="0"/>
              <a:t>Easily manage and scale your sites</a:t>
            </a:r>
          </a:p>
          <a:p>
            <a:pPr marL="0" indent="0">
              <a:lnSpc>
                <a:spcPct val="100000"/>
              </a:lnSpc>
              <a:spcAft>
                <a:spcPts val="800"/>
              </a:spcAft>
              <a:buNone/>
              <a:defRPr/>
            </a:pPr>
            <a:r>
              <a:rPr lang="en-US" sz="2800" dirty="0"/>
              <a:t>Automatic load balancing and shared storage across instances</a:t>
            </a:r>
          </a:p>
          <a:p>
            <a:pPr marL="0" indent="0">
              <a:lnSpc>
                <a:spcPct val="100000"/>
              </a:lnSpc>
              <a:spcAft>
                <a:spcPts val="800"/>
              </a:spcAft>
              <a:buNone/>
              <a:defRPr/>
            </a:pPr>
            <a:r>
              <a:rPr lang="en-US" sz="2800" dirty="0"/>
              <a:t>Scale out or up to reserved instances for improved performance and scale</a:t>
            </a:r>
          </a:p>
        </p:txBody>
      </p:sp>
      <p:grpSp>
        <p:nvGrpSpPr>
          <p:cNvPr id="7" name="Group 6"/>
          <p:cNvGrpSpPr/>
          <p:nvPr/>
        </p:nvGrpSpPr>
        <p:grpSpPr>
          <a:xfrm>
            <a:off x="683683" y="1995554"/>
            <a:ext cx="3479623" cy="3478716"/>
            <a:chOff x="1077078" y="2261850"/>
            <a:chExt cx="2743200" cy="2743200"/>
          </a:xfrm>
        </p:grpSpPr>
        <p:sp>
          <p:nvSpPr>
            <p:cNvPr id="9" name="Rectangle 8"/>
            <p:cNvSpPr/>
            <p:nvPr/>
          </p:nvSpPr>
          <p:spPr bwMode="auto">
            <a:xfrm>
              <a:off x="1077078" y="2261850"/>
              <a:ext cx="2743200" cy="2743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5400000" scaled="0"/>
                </a:gradFill>
              </a:endParaRPr>
            </a:p>
          </p:txBody>
        </p:sp>
        <p:pic>
          <p:nvPicPr>
            <p:cNvPr id="11" name="Picture 4" descr="C:\Users\Jonahs\Dropbox\Critical Resources\Helveticons Basic\Png\512x512\Checkbox dotted active 512x51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699528" y="2638777"/>
              <a:ext cx="1742394" cy="174239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878650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Smart</a:t>
            </a:r>
            <a:endParaRPr lang="en-US" dirty="0"/>
          </a:p>
        </p:txBody>
      </p:sp>
      <p:sp>
        <p:nvSpPr>
          <p:cNvPr id="4" name="Text Placeholder 3"/>
          <p:cNvSpPr>
            <a:spLocks noGrp="1"/>
          </p:cNvSpPr>
          <p:nvPr>
            <p:ph type="body" sz="quarter" idx="4294967295"/>
          </p:nvPr>
        </p:nvSpPr>
        <p:spPr>
          <a:xfrm>
            <a:off x="4984752" y="2021418"/>
            <a:ext cx="7207249" cy="3340402"/>
          </a:xfrm>
        </p:spPr>
        <p:txBody>
          <a:bodyPr/>
          <a:lstStyle/>
          <a:p>
            <a:pPr marL="0" indent="0">
              <a:lnSpc>
                <a:spcPct val="100000"/>
              </a:lnSpc>
              <a:spcAft>
                <a:spcPts val="800"/>
              </a:spcAft>
              <a:buNone/>
            </a:pPr>
            <a:r>
              <a:rPr lang="en-US" sz="2800" dirty="0"/>
              <a:t>Use ASP.NET, ASP, PHP, or Node.js</a:t>
            </a:r>
          </a:p>
          <a:p>
            <a:pPr marL="0" indent="0">
              <a:lnSpc>
                <a:spcPct val="100000"/>
              </a:lnSpc>
              <a:spcAft>
                <a:spcPts val="800"/>
              </a:spcAft>
              <a:buNone/>
            </a:pPr>
            <a:r>
              <a:rPr lang="en-US" sz="2800" dirty="0"/>
              <a:t>SQL Azure or MySQL databases</a:t>
            </a:r>
          </a:p>
          <a:p>
            <a:pPr marL="0" indent="0">
              <a:lnSpc>
                <a:spcPct val="100000"/>
              </a:lnSpc>
              <a:spcAft>
                <a:spcPts val="800"/>
              </a:spcAft>
              <a:buNone/>
            </a:pPr>
            <a:r>
              <a:rPr lang="en-US" sz="2800" dirty="0"/>
              <a:t>Start with open source apps and frameworks</a:t>
            </a:r>
          </a:p>
          <a:p>
            <a:pPr marL="0" indent="0">
              <a:lnSpc>
                <a:spcPct val="100000"/>
              </a:lnSpc>
              <a:spcAft>
                <a:spcPts val="800"/>
              </a:spcAft>
              <a:buNone/>
            </a:pPr>
            <a:r>
              <a:rPr lang="en-US" sz="2800" dirty="0"/>
              <a:t>Develop with VS and </a:t>
            </a:r>
            <a:r>
              <a:rPr lang="en-US" sz="2800" dirty="0" err="1"/>
              <a:t>WebMatrix</a:t>
            </a:r>
            <a:endParaRPr lang="en-US" sz="2800" dirty="0"/>
          </a:p>
          <a:p>
            <a:pPr marL="0" indent="0">
              <a:lnSpc>
                <a:spcPct val="100000"/>
              </a:lnSpc>
              <a:spcAft>
                <a:spcPts val="800"/>
              </a:spcAft>
              <a:buNone/>
            </a:pPr>
            <a:r>
              <a:rPr lang="en-US" sz="2800" dirty="0"/>
              <a:t>Supports any Web development tool on any platform (Windows, OSX, Linux)</a:t>
            </a:r>
          </a:p>
        </p:txBody>
      </p:sp>
      <p:grpSp>
        <p:nvGrpSpPr>
          <p:cNvPr id="3" name="Group 2"/>
          <p:cNvGrpSpPr/>
          <p:nvPr/>
        </p:nvGrpSpPr>
        <p:grpSpPr>
          <a:xfrm>
            <a:off x="683683" y="1995554"/>
            <a:ext cx="3479623" cy="3478716"/>
            <a:chOff x="683503" y="1995552"/>
            <a:chExt cx="3478716" cy="3478716"/>
          </a:xfrm>
        </p:grpSpPr>
        <p:sp>
          <p:nvSpPr>
            <p:cNvPr id="9" name="Rectangle 8"/>
            <p:cNvSpPr/>
            <p:nvPr/>
          </p:nvSpPr>
          <p:spPr bwMode="auto">
            <a:xfrm>
              <a:off x="683503" y="1995552"/>
              <a:ext cx="3478716" cy="34787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5400000" scaled="0"/>
                </a:gradFill>
              </a:endParaRPr>
            </a:p>
          </p:txBody>
        </p:sp>
        <p:pic>
          <p:nvPicPr>
            <p:cNvPr id="10" name="Picture 2" descr="C:\Users\Jonahs\Dropbox\Critical Resources\Helveticons Basic\Png\512x512\Lightbulb 512x51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18075" y="2630124"/>
              <a:ext cx="2209571" cy="220957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754349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Live</a:t>
            </a:r>
            <a:endParaRPr lang="en-US" dirty="0"/>
          </a:p>
        </p:txBody>
      </p:sp>
      <p:sp>
        <p:nvSpPr>
          <p:cNvPr id="4" name="Text Placeholder 3"/>
          <p:cNvSpPr>
            <a:spLocks noGrp="1"/>
          </p:cNvSpPr>
          <p:nvPr>
            <p:ph type="body" sz="quarter" idx="4294967295"/>
          </p:nvPr>
        </p:nvSpPr>
        <p:spPr>
          <a:xfrm>
            <a:off x="5137152" y="2048934"/>
            <a:ext cx="7054849" cy="3151632"/>
          </a:xfrm>
        </p:spPr>
        <p:txBody>
          <a:bodyPr/>
          <a:lstStyle/>
          <a:p>
            <a:pPr marL="0" indent="0">
              <a:lnSpc>
                <a:spcPct val="100000"/>
              </a:lnSpc>
              <a:spcAft>
                <a:spcPts val="800"/>
              </a:spcAft>
              <a:buNone/>
            </a:pPr>
            <a:r>
              <a:rPr lang="en-US" sz="2800" dirty="0"/>
              <a:t>Rapid deployment for quick iteration</a:t>
            </a:r>
          </a:p>
          <a:p>
            <a:pPr marL="0" indent="0">
              <a:lnSpc>
                <a:spcPct val="100000"/>
              </a:lnSpc>
              <a:spcAft>
                <a:spcPts val="800"/>
              </a:spcAft>
              <a:buNone/>
            </a:pPr>
            <a:r>
              <a:rPr lang="en-US" sz="2800" dirty="0"/>
              <a:t>Integrated source control with Team Foundation Server (TFS) and </a:t>
            </a:r>
            <a:r>
              <a:rPr lang="en-US" sz="2800" dirty="0" err="1"/>
              <a:t>Git</a:t>
            </a:r>
            <a:endParaRPr lang="en-US" sz="2800" dirty="0"/>
          </a:p>
          <a:p>
            <a:pPr marL="0" indent="0">
              <a:lnSpc>
                <a:spcPct val="100000"/>
              </a:lnSpc>
              <a:spcAft>
                <a:spcPts val="800"/>
              </a:spcAft>
              <a:buNone/>
            </a:pPr>
            <a:r>
              <a:rPr lang="en-US" sz="2800" dirty="0"/>
              <a:t>Built-in monitoring of </a:t>
            </a:r>
            <a:r>
              <a:rPr lang="en-US" sz="2800" dirty="0" err="1"/>
              <a:t>perf</a:t>
            </a:r>
            <a:r>
              <a:rPr lang="en-US" sz="2800" dirty="0"/>
              <a:t> and usage data</a:t>
            </a:r>
          </a:p>
          <a:p>
            <a:pPr marL="0" indent="0">
              <a:lnSpc>
                <a:spcPct val="100000"/>
              </a:lnSpc>
              <a:spcAft>
                <a:spcPts val="800"/>
              </a:spcAft>
              <a:buNone/>
            </a:pPr>
            <a:r>
              <a:rPr lang="en-US" sz="2800" dirty="0"/>
              <a:t>Quick access to request logs, failed requests diagnostics and diagnostics</a:t>
            </a:r>
          </a:p>
        </p:txBody>
      </p:sp>
      <p:grpSp>
        <p:nvGrpSpPr>
          <p:cNvPr id="3" name="Group 2"/>
          <p:cNvGrpSpPr/>
          <p:nvPr/>
        </p:nvGrpSpPr>
        <p:grpSpPr>
          <a:xfrm>
            <a:off x="683683" y="1995554"/>
            <a:ext cx="3479623" cy="3478716"/>
            <a:chOff x="683503" y="1995552"/>
            <a:chExt cx="3478716" cy="3478716"/>
          </a:xfrm>
        </p:grpSpPr>
        <p:sp>
          <p:nvSpPr>
            <p:cNvPr id="9" name="Rectangle 8"/>
            <p:cNvSpPr/>
            <p:nvPr/>
          </p:nvSpPr>
          <p:spPr bwMode="auto">
            <a:xfrm>
              <a:off x="683503" y="1995552"/>
              <a:ext cx="3478716" cy="34787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160" fontAlgn="base">
                <a:spcBef>
                  <a:spcPct val="0"/>
                </a:spcBef>
                <a:spcAft>
                  <a:spcPct val="0"/>
                </a:spcAft>
              </a:pPr>
              <a:endParaRPr lang="en-US" sz="2267" dirty="0">
                <a:gradFill>
                  <a:gsLst>
                    <a:gs pos="0">
                      <a:srgbClr val="FFFFFF"/>
                    </a:gs>
                    <a:gs pos="100000">
                      <a:srgbClr val="FFFFFF"/>
                    </a:gs>
                  </a:gsLst>
                  <a:lin ang="5400000" scaled="0"/>
                </a:gradFill>
              </a:endParaRPr>
            </a:p>
          </p:txBody>
        </p:sp>
        <p:pic>
          <p:nvPicPr>
            <p:cNvPr id="7" name="Picture 3" descr="C:\Users\Jonahs\Dropbox\Critical Resources\Helveticons Basic\Png\512x512\Radio 512x51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18075" y="2589549"/>
              <a:ext cx="2209571" cy="220957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535296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27360" y="2470378"/>
            <a:ext cx="7334129" cy="4347495"/>
            <a:chOff x="4420923" y="2470374"/>
            <a:chExt cx="7332220" cy="4347494"/>
          </a:xfrm>
        </p:grpSpPr>
        <p:pic>
          <p:nvPicPr>
            <p:cNvPr id="1027"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05649" y="2470374"/>
              <a:ext cx="4347494" cy="4347494"/>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29985" y="3595997"/>
              <a:ext cx="2854135" cy="285413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Jonahs\Dropbox\Critical Resources\Helveticons Basic\Png\512x512\Cloud 512x512.png"/>
            <p:cNvPicPr>
              <a:picLocks noChangeAspect="1" noChangeArrowheads="1"/>
            </p:cNvPicPr>
            <p:nvPr/>
          </p:nvPicPr>
          <p:blipFill>
            <a:blip r:embed="rId5" cstate="print">
              <a:duotone>
                <a:prstClr val="black"/>
                <a:schemeClr val="bg1">
                  <a:lumMod val="50000"/>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13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420923" y="4403409"/>
              <a:ext cx="1803636" cy="180363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4" name="Rectangle 123"/>
          <p:cNvSpPr/>
          <p:nvPr/>
        </p:nvSpPr>
        <p:spPr>
          <a:xfrm>
            <a:off x="1701337" y="1404763"/>
            <a:ext cx="1618312" cy="64008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Your Datacenter</a:t>
            </a:r>
          </a:p>
        </p:txBody>
      </p:sp>
      <p:sp>
        <p:nvSpPr>
          <p:cNvPr id="128" name="Rectangle 127"/>
          <p:cNvSpPr/>
          <p:nvPr/>
        </p:nvSpPr>
        <p:spPr>
          <a:xfrm>
            <a:off x="1680987" y="4409193"/>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29" name="Rectangle 128"/>
          <p:cNvSpPr/>
          <p:nvPr/>
        </p:nvSpPr>
        <p:spPr>
          <a:xfrm>
            <a:off x="1680987" y="3954375"/>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O/S</a:t>
            </a:r>
          </a:p>
        </p:txBody>
      </p:sp>
      <p:sp>
        <p:nvSpPr>
          <p:cNvPr id="130" name="Rectangle 129"/>
          <p:cNvSpPr/>
          <p:nvPr/>
        </p:nvSpPr>
        <p:spPr>
          <a:xfrm>
            <a:off x="1680987" y="4864011"/>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133" name="Rectangle 132"/>
          <p:cNvSpPr/>
          <p:nvPr/>
        </p:nvSpPr>
        <p:spPr>
          <a:xfrm>
            <a:off x="1680987" y="3499555"/>
            <a:ext cx="1638668" cy="381000"/>
          </a:xfrm>
          <a:prstGeom prst="rect">
            <a:avLst/>
          </a:prstGeom>
          <a:solidFill>
            <a:schemeClr val="tx2"/>
          </a:solidFill>
          <a:ln w="9525" cap="flat" cmpd="sng" algn="ctr">
            <a:noFill/>
            <a:prstDash val="solid"/>
          </a:ln>
          <a:effectLst/>
        </p:spPr>
        <p:txBody>
          <a:bodyPr lIns="0" tIns="45721" rIns="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Network</a:t>
            </a:r>
          </a:p>
        </p:txBody>
      </p:sp>
      <p:sp>
        <p:nvSpPr>
          <p:cNvPr id="134" name="Rectangle 133"/>
          <p:cNvSpPr/>
          <p:nvPr/>
        </p:nvSpPr>
        <p:spPr>
          <a:xfrm>
            <a:off x="1680987" y="2572931"/>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35" name="Rectangle 134"/>
          <p:cNvSpPr/>
          <p:nvPr/>
        </p:nvSpPr>
        <p:spPr>
          <a:xfrm>
            <a:off x="1680987" y="2118112"/>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6" name="Rectangle 135"/>
          <p:cNvSpPr/>
          <p:nvPr/>
        </p:nvSpPr>
        <p:spPr>
          <a:xfrm>
            <a:off x="1680986" y="3044736"/>
            <a:ext cx="1638668" cy="381000"/>
          </a:xfrm>
          <a:prstGeom prst="rect">
            <a:avLst/>
          </a:prstGeom>
          <a:solidFill>
            <a:schemeClr val="tx2"/>
          </a:solidFill>
          <a:ln w="9525" cap="flat" cmpd="sng" algn="ctr">
            <a:noFill/>
            <a:prstDash val="solid"/>
          </a:ln>
          <a:effectLst/>
        </p:spPr>
        <p:txBody>
          <a:bodyPr lIns="91440" tIns="45721" rIns="91440" bIns="4572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a:t>
            </a:r>
          </a:p>
        </p:txBody>
      </p:sp>
      <p:sp>
        <p:nvSpPr>
          <p:cNvPr id="170" name="Rectangle 169"/>
          <p:cNvSpPr/>
          <p:nvPr/>
        </p:nvSpPr>
        <p:spPr>
          <a:xfrm>
            <a:off x="9364296" y="1406096"/>
            <a:ext cx="1638667"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Web </a:t>
            </a:r>
            <a:br>
              <a:rPr lang="en-US" sz="2000" dirty="0">
                <a:gradFill>
                  <a:gsLst>
                    <a:gs pos="0">
                      <a:srgbClr val="292929"/>
                    </a:gs>
                    <a:gs pos="100000">
                      <a:srgbClr val="292929"/>
                    </a:gs>
                  </a:gsLst>
                  <a:lin ang="5400000" scaled="0"/>
                </a:gradFill>
                <a:ea typeface="Kozuka Gothic Pro R" pitchFamily="34" charset="-128"/>
              </a:rPr>
            </a:br>
            <a:r>
              <a:rPr lang="en-US" sz="2000" dirty="0">
                <a:gradFill>
                  <a:gsLst>
                    <a:gs pos="0">
                      <a:srgbClr val="292929"/>
                    </a:gs>
                    <a:gs pos="100000">
                      <a:srgbClr val="292929"/>
                    </a:gs>
                  </a:gsLst>
                  <a:lin ang="5400000" scaled="0"/>
                </a:gradFill>
                <a:ea typeface="Kozuka Gothic Pro R" pitchFamily="34" charset="-128"/>
              </a:rPr>
              <a:t>Sites</a:t>
            </a:r>
          </a:p>
        </p:txBody>
      </p:sp>
      <p:sp>
        <p:nvSpPr>
          <p:cNvPr id="180" name="Rectangle 179"/>
          <p:cNvSpPr/>
          <p:nvPr/>
        </p:nvSpPr>
        <p:spPr>
          <a:xfrm>
            <a:off x="9364296" y="2119445"/>
            <a:ext cx="1638667" cy="381000"/>
          </a:xfrm>
          <a:prstGeom prst="rect">
            <a:avLst/>
          </a:prstGeom>
          <a:solidFill>
            <a:schemeClr val="accent2"/>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82" name="Rectangle 181"/>
          <p:cNvSpPr/>
          <p:nvPr/>
        </p:nvSpPr>
        <p:spPr>
          <a:xfrm>
            <a:off x="9364296" y="2574264"/>
            <a:ext cx="1638667" cy="381000"/>
          </a:xfrm>
          <a:prstGeom prst="rect">
            <a:avLst/>
          </a:prstGeom>
          <a:solidFill>
            <a:schemeClr val="accent2"/>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54" name="Rectangle 153"/>
          <p:cNvSpPr/>
          <p:nvPr/>
        </p:nvSpPr>
        <p:spPr>
          <a:xfrm>
            <a:off x="6807063" y="1406096"/>
            <a:ext cx="1638667"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Cloud Services</a:t>
            </a:r>
            <a:endParaRPr lang="en-US" sz="1600" dirty="0">
              <a:gradFill>
                <a:gsLst>
                  <a:gs pos="0">
                    <a:srgbClr val="292929"/>
                  </a:gs>
                  <a:gs pos="100000">
                    <a:srgbClr val="292929"/>
                  </a:gs>
                </a:gsLst>
                <a:lin ang="5400000" scaled="0"/>
              </a:gradFill>
              <a:ea typeface="Kozuka Gothic Pro R" pitchFamily="34" charset="-128"/>
            </a:endParaRPr>
          </a:p>
        </p:txBody>
      </p:sp>
      <p:sp>
        <p:nvSpPr>
          <p:cNvPr id="166" name="Rectangle 165"/>
          <p:cNvSpPr/>
          <p:nvPr/>
        </p:nvSpPr>
        <p:spPr>
          <a:xfrm>
            <a:off x="6807061" y="2119448"/>
            <a:ext cx="1638667" cy="381000"/>
          </a:xfrm>
          <a:prstGeom prst="rect">
            <a:avLst/>
          </a:prstGeom>
          <a:solidFill>
            <a:schemeClr val="accent1"/>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67" name="Rectangle 166"/>
          <p:cNvSpPr/>
          <p:nvPr/>
        </p:nvSpPr>
        <p:spPr>
          <a:xfrm>
            <a:off x="6807061" y="3051952"/>
            <a:ext cx="1638667" cy="381000"/>
          </a:xfrm>
          <a:prstGeom prst="rect">
            <a:avLst/>
          </a:prstGeom>
          <a:solidFill>
            <a:schemeClr val="accent1"/>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68" name="Rectangle 167"/>
          <p:cNvSpPr/>
          <p:nvPr/>
        </p:nvSpPr>
        <p:spPr>
          <a:xfrm>
            <a:off x="6807061" y="2574267"/>
            <a:ext cx="1638667" cy="381000"/>
          </a:xfrm>
          <a:prstGeom prst="rect">
            <a:avLst/>
          </a:prstGeom>
          <a:solidFill>
            <a:schemeClr val="accent1"/>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77" name="Rectangle 76"/>
          <p:cNvSpPr/>
          <p:nvPr/>
        </p:nvSpPr>
        <p:spPr>
          <a:xfrm>
            <a:off x="6807061" y="3519008"/>
            <a:ext cx="1638667" cy="381000"/>
          </a:xfrm>
          <a:prstGeom prst="rect">
            <a:avLst/>
          </a:prstGeom>
          <a:solidFill>
            <a:schemeClr val="accent1"/>
          </a:solidFill>
          <a:ln w="9525" cap="flat" cmpd="sng" algn="ctr">
            <a:noFill/>
            <a:prstDash val="solid"/>
          </a:ln>
          <a:effectLst/>
        </p:spPr>
        <p:txBody>
          <a:bodyPr lIns="0" tIns="45721" rIns="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38" name="Rectangle 137"/>
          <p:cNvSpPr/>
          <p:nvPr/>
        </p:nvSpPr>
        <p:spPr>
          <a:xfrm>
            <a:off x="4256818" y="1406096"/>
            <a:ext cx="1638668" cy="640080"/>
          </a:xfrm>
          <a:prstGeom prst="rect">
            <a:avLst/>
          </a:prstGeom>
          <a:noFill/>
          <a:ln w="9525" cap="flat" cmpd="sng" algn="ctr">
            <a:noFill/>
            <a:prstDash val="solid"/>
          </a:ln>
          <a:effectLst/>
        </p:spPr>
        <p:txBody>
          <a:bodyPr lIns="91440" tIns="0" rIns="9144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Virtual Machines</a:t>
            </a:r>
            <a:endParaRPr lang="en-US" sz="1600" dirty="0">
              <a:gradFill>
                <a:gsLst>
                  <a:gs pos="0">
                    <a:srgbClr val="292929"/>
                  </a:gs>
                  <a:gs pos="100000">
                    <a:srgbClr val="292929"/>
                  </a:gs>
                </a:gsLst>
                <a:lin ang="5400000" scaled="0"/>
              </a:gradFill>
              <a:ea typeface="Kozuka Gothic Pro R" pitchFamily="34" charset="-128"/>
            </a:endParaRPr>
          </a:p>
        </p:txBody>
      </p:sp>
      <p:sp>
        <p:nvSpPr>
          <p:cNvPr id="149" name="Rectangle 148"/>
          <p:cNvSpPr/>
          <p:nvPr/>
        </p:nvSpPr>
        <p:spPr>
          <a:xfrm>
            <a:off x="4256818" y="3500887"/>
            <a:ext cx="1638668" cy="381000"/>
          </a:xfrm>
          <a:prstGeom prst="rect">
            <a:avLst/>
          </a:prstGeom>
          <a:solidFill>
            <a:schemeClr val="accent5"/>
          </a:solidFill>
          <a:ln w="9525" cap="flat" cmpd="sng" algn="ctr">
            <a:noFill/>
            <a:prstDash val="solid"/>
          </a:ln>
          <a:effectLst/>
        </p:spPr>
        <p:txBody>
          <a:bodyPr lIns="0" tIns="45721" rIns="0" bIns="45721"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50" name="Rectangle 149"/>
          <p:cNvSpPr/>
          <p:nvPr/>
        </p:nvSpPr>
        <p:spPr>
          <a:xfrm>
            <a:off x="4256818" y="2574267"/>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Data</a:t>
            </a:r>
          </a:p>
        </p:txBody>
      </p:sp>
      <p:sp>
        <p:nvSpPr>
          <p:cNvPr id="151" name="Rectangle 150"/>
          <p:cNvSpPr/>
          <p:nvPr/>
        </p:nvSpPr>
        <p:spPr>
          <a:xfrm>
            <a:off x="4256818" y="2119449"/>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2" name="Rectangle 151"/>
          <p:cNvSpPr/>
          <p:nvPr/>
        </p:nvSpPr>
        <p:spPr>
          <a:xfrm>
            <a:off x="4256818" y="3046069"/>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71" name="Rectangle 70"/>
          <p:cNvSpPr/>
          <p:nvPr/>
        </p:nvSpPr>
        <p:spPr>
          <a:xfrm>
            <a:off x="4256818" y="3955707"/>
            <a:ext cx="1638668" cy="381000"/>
          </a:xfrm>
          <a:prstGeom prst="rect">
            <a:avLst/>
          </a:prstGeom>
          <a:solidFill>
            <a:schemeClr val="accent5"/>
          </a:solidFill>
          <a:ln w="9525" cap="flat" cmpd="sng" algn="ctr">
            <a:noFill/>
            <a:prstDash val="solid"/>
          </a:ln>
          <a:effectLst/>
        </p:spPr>
        <p:txBody>
          <a:bodyPr lIns="91440" tIns="45721" rIns="91440" bIns="45721" rtlCol="0" anchor="ctr" anchorCtr="0"/>
          <a:lstStyle/>
          <a:p>
            <a:pPr algn="ctr" defTabSz="1218916"/>
            <a:r>
              <a:rPr lang="en-US" sz="1467" dirty="0">
                <a:gradFill>
                  <a:gsLst>
                    <a:gs pos="0">
                      <a:srgbClr val="FFFFFF"/>
                    </a:gs>
                    <a:gs pos="100000">
                      <a:srgbClr val="FFFFFF"/>
                    </a:gs>
                  </a:gsLst>
                  <a:lin ang="5400000" scaled="0"/>
                </a:gradFill>
                <a:ea typeface="Segoe UI" pitchFamily="34" charset="0"/>
                <a:cs typeface="Segoe UI" pitchFamily="34" charset="0"/>
              </a:rPr>
              <a:t>O/S</a:t>
            </a:r>
          </a:p>
        </p:txBody>
      </p:sp>
      <p:sp>
        <p:nvSpPr>
          <p:cNvPr id="41" name="Pentagon 40"/>
          <p:cNvSpPr/>
          <p:nvPr/>
        </p:nvSpPr>
        <p:spPr bwMode="auto">
          <a:xfrm>
            <a:off x="595745" y="5953471"/>
            <a:ext cx="10861620" cy="675932"/>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1" tIns="45721" rIns="45721" bIns="45721" numCol="1" spcCol="0" rtlCol="0" fromWordArt="0" anchor="ctr" anchorCtr="0" forceAA="0" compatLnSpc="1">
            <a:prstTxWarp prst="textNoShape">
              <a:avLst/>
            </a:prstTxWarp>
            <a:noAutofit/>
          </a:bodyPr>
          <a:lstStyle/>
          <a:p>
            <a:pPr algn="ctr" defTabSz="914084" fontAlgn="base">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Focus on the Application</a:t>
            </a:r>
          </a:p>
        </p:txBody>
      </p:sp>
      <p:pic>
        <p:nvPicPr>
          <p:cNvPr id="1026" name="Picture 2" descr="C:\Users\Jonahs\Dropbox\Critical Resources\Helveticons Basic\Png\512x512\Company 512x512.png"/>
          <p:cNvPicPr>
            <a:picLocks noChangeAspect="1" noChangeArrowheads="1"/>
          </p:cNvPicPr>
          <p:nvPr/>
        </p:nvPicPr>
        <p:blipFill>
          <a:blip r:embed="rId7" cstate="print">
            <a:duotone>
              <a:prstClr val="black"/>
              <a:schemeClr val="bg2">
                <a:lumMod val="10000"/>
                <a:tint val="45000"/>
                <a:satMod val="400000"/>
              </a:schemeClr>
            </a:duotone>
            <a:extLst>
              <a:ext uri="{BEBA8EAE-BF5A-486C-A8C5-ECC9F3942E4B}">
                <a14:imgProps xmlns:a14="http://schemas.microsoft.com/office/drawing/2010/main">
                  <a14:imgLayer r:embed="rId8">
                    <a14:imgEffect>
                      <a14:colorTemperature colorTemp="115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rcRect/>
          <a:stretch>
            <a:fillRect/>
          </a:stretch>
        </p:blipFill>
        <p:spPr bwMode="auto">
          <a:xfrm>
            <a:off x="595740" y="4766243"/>
            <a:ext cx="1025891" cy="102562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625887" y="921203"/>
            <a:ext cx="0" cy="477268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Left Brace 2"/>
          <p:cNvSpPr/>
          <p:nvPr/>
        </p:nvSpPr>
        <p:spPr>
          <a:xfrm rot="5400000">
            <a:off x="7340762" y="-1470603"/>
            <a:ext cx="444993" cy="5240755"/>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91440" tIns="45721" rIns="91440" bIns="45721" rtlCol="0" anchor="ctr"/>
          <a:lstStyle/>
          <a:p>
            <a:pPr algn="ctr" defTabSz="1218714"/>
            <a:endParaRPr lang="en-US" sz="2400">
              <a:solidFill>
                <a:srgbClr val="292929"/>
              </a:solidFill>
            </a:endParaRPr>
          </a:p>
        </p:txBody>
      </p:sp>
      <p:sp>
        <p:nvSpPr>
          <p:cNvPr id="38" name="Rectangle 37"/>
          <p:cNvSpPr/>
          <p:nvPr/>
        </p:nvSpPr>
        <p:spPr>
          <a:xfrm>
            <a:off x="6246027" y="393548"/>
            <a:ext cx="2647987" cy="64008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816" fontAlgn="base">
              <a:spcAft>
                <a:spcPct val="0"/>
              </a:spcAft>
            </a:pPr>
            <a:r>
              <a:rPr lang="en-US" sz="2000" dirty="0">
                <a:gradFill>
                  <a:gsLst>
                    <a:gs pos="0">
                      <a:srgbClr val="292929"/>
                    </a:gs>
                    <a:gs pos="100000">
                      <a:srgbClr val="292929"/>
                    </a:gs>
                  </a:gsLst>
                  <a:lin ang="5400000" scaled="0"/>
                </a:gradFill>
                <a:ea typeface="Kozuka Gothic Pro R" pitchFamily="34" charset="-128"/>
              </a:rPr>
              <a:t>Windows Azure</a:t>
            </a:r>
          </a:p>
        </p:txBody>
      </p:sp>
    </p:spTree>
    <p:extLst>
      <p:ext uri="{BB962C8B-B14F-4D97-AF65-F5344CB8AC3E}">
        <p14:creationId xmlns:p14="http://schemas.microsoft.com/office/powerpoint/2010/main" val="38168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125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66"/>
                                        </p:tgtEl>
                                        <p:attrNameLst>
                                          <p:attrName>style.visibility</p:attrName>
                                        </p:attrNameLst>
                                      </p:cBhvr>
                                      <p:to>
                                        <p:strVal val="visible"/>
                                      </p:to>
                                    </p:set>
                                    <p:animEffect transition="in" filter="fade">
                                      <p:cBhvr>
                                        <p:cTn id="77" dur="500"/>
                                        <p:tgtEl>
                                          <p:spTgt spid="166"/>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68"/>
                                        </p:tgtEl>
                                        <p:attrNameLst>
                                          <p:attrName>style.visibility</p:attrName>
                                        </p:attrNameLst>
                                      </p:cBhvr>
                                      <p:to>
                                        <p:strVal val="visible"/>
                                      </p:to>
                                    </p:set>
                                    <p:animEffect transition="in" filter="fade">
                                      <p:cBhvr>
                                        <p:cTn id="80" dur="500"/>
                                        <p:tgtEl>
                                          <p:spTgt spid="168"/>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67"/>
                                        </p:tgtEl>
                                        <p:attrNameLst>
                                          <p:attrName>style.visibility</p:attrName>
                                        </p:attrNameLst>
                                      </p:cBhvr>
                                      <p:to>
                                        <p:strVal val="visible"/>
                                      </p:to>
                                    </p:set>
                                    <p:animEffect transition="in" filter="fade">
                                      <p:cBhvr>
                                        <p:cTn id="83" dur="500"/>
                                        <p:tgtEl>
                                          <p:spTgt spid="167"/>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0"/>
                                        </p:tgtEl>
                                        <p:attrNameLst>
                                          <p:attrName>style.visibility</p:attrName>
                                        </p:attrNameLst>
                                      </p:cBhvr>
                                      <p:to>
                                        <p:strVal val="visible"/>
                                      </p:to>
                                    </p:set>
                                    <p:animEffect transition="in" filter="fade">
                                      <p:cBhvr>
                                        <p:cTn id="91" dur="500"/>
                                        <p:tgtEl>
                                          <p:spTgt spid="17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par>
                                <p:cTn id="98" presetID="22" presetClass="entr" presetSubtype="8" fill="hold" grpId="0" nodeType="withEffect">
                                  <p:stCondLst>
                                    <p:cond delay="5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22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animBg="1"/>
      <p:bldP spid="129" grpId="0" animBg="1"/>
      <p:bldP spid="130" grpId="0" animBg="1"/>
      <p:bldP spid="133" grpId="0" animBg="1"/>
      <p:bldP spid="134" grpId="0" animBg="1"/>
      <p:bldP spid="135" grpId="0" animBg="1"/>
      <p:bldP spid="136" grpId="0" animBg="1"/>
      <p:bldP spid="170" grpId="0"/>
      <p:bldP spid="180" grpId="0" animBg="1"/>
      <p:bldP spid="182" grpId="0" animBg="1"/>
      <p:bldP spid="154" grpId="0"/>
      <p:bldP spid="166" grpId="0" animBg="1"/>
      <p:bldP spid="167" grpId="0" animBg="1"/>
      <p:bldP spid="168" grpId="0" animBg="1"/>
      <p:bldP spid="77" grpId="0" animBg="1"/>
      <p:bldP spid="138" grpId="0"/>
      <p:bldP spid="149" grpId="0" animBg="1"/>
      <p:bldP spid="150" grpId="0" animBg="1"/>
      <p:bldP spid="151" grpId="0" animBg="1"/>
      <p:bldP spid="152" grpId="0" animBg="1"/>
      <p:bldP spid="71" grpId="0" animBg="1"/>
      <p:bldP spid="41" grpId="0" animBg="1"/>
      <p:bldP spid="3" grpId="0" animBg="1"/>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Supported Web Frameworks</a:t>
            </a:r>
            <a:endParaRPr lang="en-US" dirty="0"/>
          </a:p>
        </p:txBody>
      </p:sp>
      <p:grpSp>
        <p:nvGrpSpPr>
          <p:cNvPr id="22" name="Group 21"/>
          <p:cNvGrpSpPr/>
          <p:nvPr/>
        </p:nvGrpSpPr>
        <p:grpSpPr>
          <a:xfrm>
            <a:off x="3548493" y="2568554"/>
            <a:ext cx="2364507" cy="2004564"/>
            <a:chOff x="630873" y="3001265"/>
            <a:chExt cx="2363891" cy="2004564"/>
          </a:xfrm>
        </p:grpSpPr>
        <p:sp>
          <p:nvSpPr>
            <p:cNvPr id="8" name="Rectangle 7"/>
            <p:cNvSpPr/>
            <p:nvPr/>
          </p:nvSpPr>
          <p:spPr bwMode="auto">
            <a:xfrm>
              <a:off x="702946" y="3106738"/>
              <a:ext cx="2219746" cy="15037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b" anchorCtr="0" compatLnSpc="1">
              <a:prstTxWarp prst="textNoShape">
                <a:avLst/>
              </a:prstTxWarp>
            </a:bodyPr>
            <a:lstStyle/>
            <a:p>
              <a:pPr defTabSz="914160"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016" y="3300124"/>
              <a:ext cx="1115596" cy="1064584"/>
            </a:xfrm>
            <a:prstGeom prst="rect">
              <a:avLst/>
            </a:prstGeom>
          </p:spPr>
        </p:pic>
        <p:sp>
          <p:nvSpPr>
            <p:cNvPr id="18" name="Freeform 88"/>
            <p:cNvSpPr>
              <a:spLocks noEditPoints="1"/>
            </p:cNvSpPr>
            <p:nvPr/>
          </p:nvSpPr>
          <p:spPr bwMode="black">
            <a:xfrm>
              <a:off x="630873"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defTabSz="740789"/>
              <a:endParaRPr lang="en-US" sz="1867" spc="-123" dirty="0">
                <a:solidFill>
                  <a:srgbClr val="FFFFFF">
                    <a:lumMod val="50000"/>
                  </a:srgbClr>
                </a:solidFill>
                <a:latin typeface="Segoe Light" pitchFamily="34" charset="0"/>
              </a:endParaRPr>
            </a:p>
          </p:txBody>
        </p:sp>
      </p:grpSp>
      <p:grpSp>
        <p:nvGrpSpPr>
          <p:cNvPr id="23" name="Group 22"/>
          <p:cNvGrpSpPr/>
          <p:nvPr/>
        </p:nvGrpSpPr>
        <p:grpSpPr>
          <a:xfrm>
            <a:off x="9226083" y="2553815"/>
            <a:ext cx="2364507" cy="2004564"/>
            <a:chOff x="3466112" y="3001265"/>
            <a:chExt cx="2363891" cy="2004564"/>
          </a:xfrm>
        </p:grpSpPr>
        <p:sp>
          <p:nvSpPr>
            <p:cNvPr id="7" name="Rectangle 6"/>
            <p:cNvSpPr/>
            <p:nvPr/>
          </p:nvSpPr>
          <p:spPr bwMode="auto">
            <a:xfrm>
              <a:off x="3538186" y="3106738"/>
              <a:ext cx="2219746" cy="150376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b" anchorCtr="0" compatLnSpc="1">
              <a:prstTxWarp prst="textNoShape">
                <a:avLst/>
              </a:prstTxWarp>
            </a:bodyPr>
            <a:lstStyle/>
            <a:p>
              <a:pPr defTabSz="914160"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236" y="3626231"/>
              <a:ext cx="1730250" cy="412370"/>
            </a:xfrm>
            <a:prstGeom prst="rect">
              <a:avLst/>
            </a:prstGeom>
          </p:spPr>
        </p:pic>
        <p:sp>
          <p:nvSpPr>
            <p:cNvPr id="19" name="Freeform 88"/>
            <p:cNvSpPr>
              <a:spLocks noEditPoints="1"/>
            </p:cNvSpPr>
            <p:nvPr/>
          </p:nvSpPr>
          <p:spPr bwMode="black">
            <a:xfrm>
              <a:off x="3466112"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defTabSz="740789"/>
              <a:endParaRPr lang="en-US" sz="1867" spc="-123" dirty="0">
                <a:solidFill>
                  <a:srgbClr val="FFFFFF">
                    <a:lumMod val="50000"/>
                  </a:srgbClr>
                </a:solidFill>
                <a:latin typeface="Segoe Light" pitchFamily="34" charset="0"/>
              </a:endParaRPr>
            </a:p>
          </p:txBody>
        </p:sp>
      </p:grpSp>
      <p:grpSp>
        <p:nvGrpSpPr>
          <p:cNvPr id="24" name="Group 23"/>
          <p:cNvGrpSpPr/>
          <p:nvPr/>
        </p:nvGrpSpPr>
        <p:grpSpPr>
          <a:xfrm>
            <a:off x="6389992" y="2568554"/>
            <a:ext cx="2364507" cy="2004564"/>
            <a:chOff x="6301352" y="3001265"/>
            <a:chExt cx="2363891" cy="2004564"/>
          </a:xfrm>
        </p:grpSpPr>
        <p:sp>
          <p:nvSpPr>
            <p:cNvPr id="5" name="Rectangle 4"/>
            <p:cNvSpPr/>
            <p:nvPr/>
          </p:nvSpPr>
          <p:spPr bwMode="auto">
            <a:xfrm>
              <a:off x="6373426" y="3106738"/>
              <a:ext cx="2219746" cy="150376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b" anchorCtr="0" compatLnSpc="1">
              <a:prstTxWarp prst="textNoShape">
                <a:avLst/>
              </a:prstTxWarp>
            </a:bodyPr>
            <a:lstStyle/>
            <a:p>
              <a:pPr defTabSz="914160"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900" y="3500034"/>
              <a:ext cx="1362798" cy="717170"/>
            </a:xfrm>
            <a:prstGeom prst="rect">
              <a:avLst/>
            </a:prstGeom>
          </p:spPr>
        </p:pic>
        <p:sp>
          <p:nvSpPr>
            <p:cNvPr id="20" name="Freeform 88"/>
            <p:cNvSpPr>
              <a:spLocks noEditPoints="1"/>
            </p:cNvSpPr>
            <p:nvPr/>
          </p:nvSpPr>
          <p:spPr bwMode="black">
            <a:xfrm>
              <a:off x="6301352"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defTabSz="740789"/>
              <a:endParaRPr lang="en-US" sz="1867" spc="-123" dirty="0">
                <a:solidFill>
                  <a:srgbClr val="FFFFFF">
                    <a:lumMod val="50000"/>
                  </a:srgbClr>
                </a:solidFill>
                <a:latin typeface="Segoe Light" pitchFamily="34" charset="0"/>
              </a:endParaRPr>
            </a:p>
          </p:txBody>
        </p:sp>
      </p:grpSp>
      <p:grpSp>
        <p:nvGrpSpPr>
          <p:cNvPr id="25" name="Group 24"/>
          <p:cNvGrpSpPr/>
          <p:nvPr/>
        </p:nvGrpSpPr>
        <p:grpSpPr>
          <a:xfrm>
            <a:off x="606360" y="2568554"/>
            <a:ext cx="2364507" cy="2004564"/>
            <a:chOff x="9136594" y="3001265"/>
            <a:chExt cx="2363891" cy="2004564"/>
          </a:xfrm>
        </p:grpSpPr>
        <p:sp>
          <p:nvSpPr>
            <p:cNvPr id="6" name="Rectangle 5"/>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b" anchorCtr="0" compatLnSpc="1">
              <a:prstTxWarp prst="textNoShape">
                <a:avLst/>
              </a:prstTxWarp>
            </a:bodyPr>
            <a:lstStyle/>
            <a:p>
              <a:pPr algn="r" defTabSz="914160" fontAlgn="base">
                <a:spcBef>
                  <a:spcPct val="0"/>
                </a:spcBef>
                <a:spcAft>
                  <a:spcPct val="0"/>
                </a:spcAft>
              </a:pPr>
              <a:endParaRPr lang="en-US" sz="1867" dirty="0">
                <a:gradFill>
                  <a:gsLst>
                    <a:gs pos="0">
                      <a:srgbClr val="FFFFFF"/>
                    </a:gs>
                    <a:gs pos="100000">
                      <a:srgbClr val="FFFFFF"/>
                    </a:gs>
                  </a:gsLst>
                  <a:lin ang="5400000" scaled="0"/>
                </a:gradFill>
              </a:endParaRPr>
            </a:p>
          </p:txBody>
        </p:sp>
        <p:sp>
          <p:nvSpPr>
            <p:cNvPr id="21"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789"/>
              <a:endParaRPr lang="en-US" sz="1867" spc="-123" dirty="0">
                <a:solidFill>
                  <a:srgbClr val="FFFFFF">
                    <a:lumMod val="50000"/>
                  </a:srgbClr>
                </a:solidFill>
                <a:latin typeface="Segoe Light" pitchFamily="34" charset="0"/>
              </a:endParaRPr>
            </a:p>
          </p:txBody>
        </p:sp>
      </p:grpSp>
      <p:pic>
        <p:nvPicPr>
          <p:cNvPr id="9218" name="Picture 2" descr="http://www.webwiz.co.uk/kb/asp-tutorials/images/classic-as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489" y="3154444"/>
            <a:ext cx="1333848" cy="5429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49453" y="5388823"/>
            <a:ext cx="3971408" cy="369332"/>
          </a:xfrm>
          <a:prstGeom prst="rect">
            <a:avLst/>
          </a:prstGeom>
          <a:noFill/>
        </p:spPr>
        <p:txBody>
          <a:bodyPr wrap="none" lIns="0" tIns="0" rIns="0" bIns="0" rtlCol="0">
            <a:spAutoFit/>
          </a:bodyPr>
          <a:lstStyle/>
          <a:p>
            <a:pPr defTabSz="914424"/>
            <a:r>
              <a:rPr lang="en-US" sz="2400" spc="-71" dirty="0">
                <a:gradFill>
                  <a:gsLst>
                    <a:gs pos="2917">
                      <a:srgbClr val="5F5F5F"/>
                    </a:gs>
                    <a:gs pos="30000">
                      <a:srgbClr val="5F5F5F"/>
                    </a:gs>
                  </a:gsLst>
                  <a:lin ang="5400000" scaled="0"/>
                </a:gradFill>
              </a:rPr>
              <a:t>Or any custom </a:t>
            </a:r>
            <a:r>
              <a:rPr lang="en-US" sz="2400" spc="-71" dirty="0" err="1">
                <a:gradFill>
                  <a:gsLst>
                    <a:gs pos="2917">
                      <a:srgbClr val="5F5F5F"/>
                    </a:gs>
                    <a:gs pos="30000">
                      <a:srgbClr val="5F5F5F"/>
                    </a:gs>
                  </a:gsLst>
                  <a:lin ang="5400000" scaled="0"/>
                </a:gradFill>
              </a:rPr>
              <a:t>FastCGI</a:t>
            </a:r>
            <a:r>
              <a:rPr lang="en-US" sz="2400" spc="-71" dirty="0">
                <a:gradFill>
                  <a:gsLst>
                    <a:gs pos="2917">
                      <a:srgbClr val="5F5F5F"/>
                    </a:gs>
                    <a:gs pos="30000">
                      <a:srgbClr val="5F5F5F"/>
                    </a:gs>
                  </a:gsLst>
                  <a:lin ang="5400000" scaled="0"/>
                </a:gradFill>
              </a:rPr>
              <a:t> Handler</a:t>
            </a:r>
          </a:p>
        </p:txBody>
      </p:sp>
    </p:spTree>
    <p:extLst>
      <p:ext uri="{BB962C8B-B14F-4D97-AF65-F5344CB8AC3E}">
        <p14:creationId xmlns:p14="http://schemas.microsoft.com/office/powerpoint/2010/main" val="93511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2"/>
            <a:ext cx="11151917" cy="771151"/>
          </a:xfrm>
        </p:spPr>
        <p:txBody>
          <a:bodyPr/>
          <a:lstStyle/>
          <a:p>
            <a:r>
              <a:rPr lang="en-US" dirty="0" smtClean="0"/>
              <a:t>Supported Publishing Methods</a:t>
            </a:r>
            <a:endParaRPr lang="en-US" dirty="0"/>
          </a:p>
        </p:txBody>
      </p:sp>
      <p:grpSp>
        <p:nvGrpSpPr>
          <p:cNvPr id="6" name="Group 5"/>
          <p:cNvGrpSpPr/>
          <p:nvPr/>
        </p:nvGrpSpPr>
        <p:grpSpPr>
          <a:xfrm>
            <a:off x="1901981" y="1434037"/>
            <a:ext cx="8032491" cy="2004564"/>
            <a:chOff x="795115" y="996422"/>
            <a:chExt cx="6024368" cy="1503423"/>
          </a:xfrm>
        </p:grpSpPr>
        <p:grpSp>
          <p:nvGrpSpPr>
            <p:cNvPr id="9" name="Group 8"/>
            <p:cNvGrpSpPr/>
            <p:nvPr/>
          </p:nvGrpSpPr>
          <p:grpSpPr>
            <a:xfrm>
              <a:off x="795115" y="996422"/>
              <a:ext cx="1773380" cy="1503423"/>
              <a:chOff x="9136594" y="3001265"/>
              <a:chExt cx="2363891" cy="2004564"/>
            </a:xfrm>
          </p:grpSpPr>
          <p:sp>
            <p:nvSpPr>
              <p:cNvPr id="10" name="Rectangle 9"/>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3200" b="1" dirty="0">
                    <a:gradFill>
                      <a:gsLst>
                        <a:gs pos="0">
                          <a:srgbClr val="FFFFFF"/>
                        </a:gs>
                        <a:gs pos="100000">
                          <a:srgbClr val="FFFFFF"/>
                        </a:gs>
                      </a:gsLst>
                      <a:lin ang="5400000" scaled="0"/>
                    </a:gradFill>
                  </a:rPr>
                  <a:t>FTP://</a:t>
                </a:r>
              </a:p>
            </p:txBody>
          </p:sp>
          <p:sp>
            <p:nvSpPr>
              <p:cNvPr id="11"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grpSp>
        <p:grpSp>
          <p:nvGrpSpPr>
            <p:cNvPr id="12" name="Group 11"/>
            <p:cNvGrpSpPr/>
            <p:nvPr/>
          </p:nvGrpSpPr>
          <p:grpSpPr>
            <a:xfrm>
              <a:off x="2920609" y="996422"/>
              <a:ext cx="1773380" cy="1503423"/>
              <a:chOff x="9136594" y="3001265"/>
              <a:chExt cx="2363891" cy="2004564"/>
            </a:xfrm>
          </p:grpSpPr>
          <p:sp>
            <p:nvSpPr>
              <p:cNvPr id="13" name="Rectangle 12"/>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3200" b="1" dirty="0">
                    <a:gradFill>
                      <a:gsLst>
                        <a:gs pos="0">
                          <a:srgbClr val="FFFFFF"/>
                        </a:gs>
                        <a:gs pos="100000">
                          <a:srgbClr val="FFFFFF"/>
                        </a:gs>
                      </a:gsLst>
                      <a:lin ang="5400000" scaled="0"/>
                    </a:gradFill>
                  </a:rPr>
                  <a:t>TFS</a:t>
                </a:r>
              </a:p>
            </p:txBody>
          </p:sp>
          <p:sp>
            <p:nvSpPr>
              <p:cNvPr id="14"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grpSp>
        <p:grpSp>
          <p:nvGrpSpPr>
            <p:cNvPr id="15" name="Group 14"/>
            <p:cNvGrpSpPr/>
            <p:nvPr/>
          </p:nvGrpSpPr>
          <p:grpSpPr>
            <a:xfrm>
              <a:off x="5046103" y="996422"/>
              <a:ext cx="1773380" cy="1503423"/>
              <a:chOff x="9136594" y="3001265"/>
              <a:chExt cx="2363891" cy="2004564"/>
            </a:xfrm>
          </p:grpSpPr>
          <p:sp>
            <p:nvSpPr>
              <p:cNvPr id="16" name="Rectangle 15"/>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cap="small" dirty="0">
                    <a:gradFill>
                      <a:gsLst>
                        <a:gs pos="0">
                          <a:srgbClr val="FFFFFF"/>
                        </a:gs>
                        <a:gs pos="100000">
                          <a:srgbClr val="FFFFFF"/>
                        </a:gs>
                      </a:gsLst>
                      <a:lin ang="5400000" scaled="0"/>
                    </a:gradFill>
                  </a:rPr>
                  <a:t>WebDeploy</a:t>
                </a:r>
              </a:p>
            </p:txBody>
          </p:sp>
          <p:sp>
            <p:nvSpPr>
              <p:cNvPr id="17"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grpSp>
      </p:grpSp>
      <p:grpSp>
        <p:nvGrpSpPr>
          <p:cNvPr id="5" name="Group 4"/>
          <p:cNvGrpSpPr/>
          <p:nvPr/>
        </p:nvGrpSpPr>
        <p:grpSpPr>
          <a:xfrm>
            <a:off x="3282933" y="3757233"/>
            <a:ext cx="5270591" cy="2034747"/>
            <a:chOff x="1883687" y="2738820"/>
            <a:chExt cx="3952943" cy="1526060"/>
          </a:xfrm>
        </p:grpSpPr>
        <p:grpSp>
          <p:nvGrpSpPr>
            <p:cNvPr id="18" name="Group 17"/>
            <p:cNvGrpSpPr/>
            <p:nvPr/>
          </p:nvGrpSpPr>
          <p:grpSpPr>
            <a:xfrm>
              <a:off x="1883687" y="2761457"/>
              <a:ext cx="1773380" cy="1503423"/>
              <a:chOff x="9136594" y="3001265"/>
              <a:chExt cx="2363891" cy="2004564"/>
            </a:xfrm>
          </p:grpSpPr>
          <p:sp>
            <p:nvSpPr>
              <p:cNvPr id="19" name="Rectangle 18"/>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b" anchorCtr="0" compatLnSpc="1">
                <a:prstTxWarp prst="textNoShape">
                  <a:avLst/>
                </a:prstTxWarp>
              </a:bodyPr>
              <a:lstStyle/>
              <a:p>
                <a:pPr algn="r" defTabSz="914198"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0"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526" y="3163438"/>
              <a:ext cx="1165417" cy="486530"/>
            </a:xfrm>
            <a:prstGeom prst="rect">
              <a:avLst/>
            </a:prstGeom>
          </p:spPr>
        </p:pic>
        <p:grpSp>
          <p:nvGrpSpPr>
            <p:cNvPr id="35" name="Group 34"/>
            <p:cNvGrpSpPr/>
            <p:nvPr/>
          </p:nvGrpSpPr>
          <p:grpSpPr>
            <a:xfrm>
              <a:off x="4063250" y="2738820"/>
              <a:ext cx="1773380" cy="1503423"/>
              <a:chOff x="9136594" y="3001265"/>
              <a:chExt cx="2363891" cy="2004564"/>
            </a:xfrm>
          </p:grpSpPr>
          <p:sp>
            <p:nvSpPr>
              <p:cNvPr id="36" name="Rectangle 35"/>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cap="small" dirty="0" err="1">
                    <a:gradFill>
                      <a:gsLst>
                        <a:gs pos="0">
                          <a:srgbClr val="FFFFFF"/>
                        </a:gs>
                        <a:gs pos="100000">
                          <a:srgbClr val="FFFFFF"/>
                        </a:gs>
                      </a:gsLst>
                      <a:lin ang="5400000" scaled="0"/>
                    </a:gradFill>
                  </a:rPr>
                  <a:t>DropBox</a:t>
                </a:r>
                <a:endParaRPr lang="en-US" sz="2400" b="1" cap="small" dirty="0">
                  <a:gradFill>
                    <a:gsLst>
                      <a:gs pos="0">
                        <a:srgbClr val="FFFFFF"/>
                      </a:gs>
                      <a:gs pos="100000">
                        <a:srgbClr val="FFFFFF"/>
                      </a:gs>
                    </a:gsLst>
                    <a:lin ang="5400000" scaled="0"/>
                  </a:gradFill>
                </a:endParaRPr>
              </a:p>
            </p:txBody>
          </p:sp>
          <p:sp>
            <p:nvSpPr>
              <p:cNvPr id="37"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grpSp>
      </p:grpSp>
    </p:spTree>
    <p:extLst>
      <p:ext uri="{BB962C8B-B14F-4D97-AF65-F5344CB8AC3E}">
        <p14:creationId xmlns:p14="http://schemas.microsoft.com/office/powerpoint/2010/main" val="369520157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2" y="5727773"/>
            <a:ext cx="12192003" cy="1046296"/>
            <a:chOff x="-5012461" y="5194194"/>
            <a:chExt cx="16033938"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7234"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295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331"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85613"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p:nvSpPr>
        <p:spPr bwMode="auto">
          <a:xfrm>
            <a:off x="-2" y="1"/>
            <a:ext cx="12192003" cy="9832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cxnSp>
        <p:nvCxnSpPr>
          <p:cNvPr id="81" name="Straight Connector 80"/>
          <p:cNvCxnSpPr/>
          <p:nvPr/>
        </p:nvCxnSpPr>
        <p:spPr>
          <a:xfrm>
            <a:off x="1528666" y="2889573"/>
            <a:ext cx="677272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gradFill>
                  <a:gsLst>
                    <a:gs pos="0">
                      <a:srgbClr val="FFFFFF"/>
                    </a:gs>
                    <a:gs pos="100000">
                      <a:srgbClr val="FFFFFF"/>
                    </a:gs>
                  </a:gsLst>
                  <a:lin ang="5400000" scaled="0"/>
                </a:gradFill>
              </a:rPr>
              <a:t>scale</a:t>
            </a:r>
            <a:endParaRPr lang="en-US" dirty="0">
              <a:gradFill>
                <a:gsLst>
                  <a:gs pos="0">
                    <a:srgbClr val="FFFFFF"/>
                  </a:gs>
                  <a:gs pos="100000">
                    <a:srgbClr val="FFFFFF"/>
                  </a:gs>
                </a:gsLst>
                <a:lin ang="5400000" scaled="0"/>
              </a:gradFill>
            </a:endParaRPr>
          </a:p>
        </p:txBody>
      </p:sp>
      <p:sp>
        <p:nvSpPr>
          <p:cNvPr id="5" name="Rectangle 4"/>
          <p:cNvSpPr/>
          <p:nvPr/>
        </p:nvSpPr>
        <p:spPr bwMode="auto">
          <a:xfrm>
            <a:off x="1538374" y="1918708"/>
            <a:ext cx="1349100" cy="66202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defTabSz="1218768" fontAlgn="base">
              <a:spcBef>
                <a:spcPct val="0"/>
              </a:spcBef>
              <a:spcAft>
                <a:spcPct val="0"/>
              </a:spcAft>
            </a:pPr>
            <a:r>
              <a:rPr lang="en-US" sz="2933" dirty="0">
                <a:gradFill>
                  <a:gsLst>
                    <a:gs pos="0">
                      <a:srgbClr val="FFFFFF"/>
                    </a:gs>
                    <a:gs pos="100000">
                      <a:srgbClr val="FFFFFF"/>
                    </a:gs>
                  </a:gsLst>
                  <a:lin ang="5400000" scaled="0"/>
                </a:gradFill>
              </a:rPr>
              <a:t>Free</a:t>
            </a:r>
          </a:p>
        </p:txBody>
      </p:sp>
      <p:sp>
        <p:nvSpPr>
          <p:cNvPr id="107" name="Rectangle 106"/>
          <p:cNvSpPr/>
          <p:nvPr/>
        </p:nvSpPr>
        <p:spPr bwMode="auto">
          <a:xfrm>
            <a:off x="1528666" y="2858895"/>
            <a:ext cx="2308356" cy="66202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defTabSz="1218768" fontAlgn="base">
              <a:spcBef>
                <a:spcPct val="0"/>
              </a:spcBef>
              <a:spcAft>
                <a:spcPct val="0"/>
              </a:spcAft>
            </a:pPr>
            <a:r>
              <a:rPr lang="en-US" sz="2933" dirty="0">
                <a:gradFill>
                  <a:gsLst>
                    <a:gs pos="0">
                      <a:srgbClr val="FFFFFF"/>
                    </a:gs>
                    <a:gs pos="100000">
                      <a:srgbClr val="FFFFFF"/>
                    </a:gs>
                  </a:gsLst>
                  <a:lin ang="5400000" scaled="0"/>
                </a:gradFill>
              </a:rPr>
              <a:t>Shared</a:t>
            </a:r>
          </a:p>
        </p:txBody>
      </p:sp>
      <p:sp>
        <p:nvSpPr>
          <p:cNvPr id="112" name="Rectangle 111"/>
          <p:cNvSpPr/>
          <p:nvPr/>
        </p:nvSpPr>
        <p:spPr bwMode="auto">
          <a:xfrm>
            <a:off x="1528666" y="3799083"/>
            <a:ext cx="3794527" cy="6620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defTabSz="1218768" fontAlgn="base">
              <a:spcBef>
                <a:spcPct val="0"/>
              </a:spcBef>
              <a:spcAft>
                <a:spcPct val="0"/>
              </a:spcAft>
            </a:pPr>
            <a:r>
              <a:rPr lang="en-US" sz="2933" dirty="0">
                <a:gradFill>
                  <a:gsLst>
                    <a:gs pos="0">
                      <a:srgbClr val="FFFFFF"/>
                    </a:gs>
                    <a:gs pos="100000">
                      <a:srgbClr val="FFFFFF"/>
                    </a:gs>
                  </a:gsLst>
                  <a:lin ang="5400000" scaled="0"/>
                </a:gradFill>
              </a:rPr>
              <a:t>Standard</a:t>
            </a:r>
          </a:p>
        </p:txBody>
      </p:sp>
      <p:sp>
        <p:nvSpPr>
          <p:cNvPr id="6" name="Rectangle 5"/>
          <p:cNvSpPr/>
          <p:nvPr/>
        </p:nvSpPr>
        <p:spPr>
          <a:xfrm>
            <a:off x="2903001" y="1933573"/>
            <a:ext cx="4897495" cy="584775"/>
          </a:xfrm>
          <a:prstGeom prst="rect">
            <a:avLst/>
          </a:prstGeom>
        </p:spPr>
        <p:txBody>
          <a:bodyPr wrap="none">
            <a:spAutoFit/>
          </a:bodyPr>
          <a:lstStyle/>
          <a:p>
            <a:pPr defTabSz="1218714"/>
            <a:r>
              <a:rPr lang="en-US" sz="3200" dirty="0">
                <a:solidFill>
                  <a:srgbClr val="292929"/>
                </a:solidFill>
              </a:rPr>
              <a:t>Multi-tenant. Daily quotas</a:t>
            </a:r>
          </a:p>
        </p:txBody>
      </p:sp>
      <p:sp>
        <p:nvSpPr>
          <p:cNvPr id="9" name="Rectangle 8"/>
          <p:cNvSpPr/>
          <p:nvPr/>
        </p:nvSpPr>
        <p:spPr>
          <a:xfrm>
            <a:off x="3837022" y="2874683"/>
            <a:ext cx="4897495" cy="584775"/>
          </a:xfrm>
          <a:prstGeom prst="rect">
            <a:avLst/>
          </a:prstGeom>
        </p:spPr>
        <p:txBody>
          <a:bodyPr wrap="none">
            <a:spAutoFit/>
          </a:bodyPr>
          <a:lstStyle/>
          <a:p>
            <a:pPr defTabSz="1218714"/>
            <a:r>
              <a:rPr lang="en-US" sz="3200" dirty="0">
                <a:solidFill>
                  <a:srgbClr val="292929"/>
                </a:solidFill>
              </a:rPr>
              <a:t>Multi-tenant. Daily quotas</a:t>
            </a:r>
          </a:p>
        </p:txBody>
      </p:sp>
      <p:sp>
        <p:nvSpPr>
          <p:cNvPr id="16" name="Rectangle 15"/>
          <p:cNvSpPr/>
          <p:nvPr/>
        </p:nvSpPr>
        <p:spPr>
          <a:xfrm>
            <a:off x="5323192" y="3815794"/>
            <a:ext cx="5030544" cy="584775"/>
          </a:xfrm>
          <a:prstGeom prst="rect">
            <a:avLst/>
          </a:prstGeom>
        </p:spPr>
        <p:txBody>
          <a:bodyPr wrap="none">
            <a:spAutoFit/>
          </a:bodyPr>
          <a:lstStyle/>
          <a:p>
            <a:pPr defTabSz="1218714"/>
            <a:r>
              <a:rPr lang="en-US" sz="3200" dirty="0">
                <a:solidFill>
                  <a:srgbClr val="292929"/>
                </a:solidFill>
              </a:rPr>
              <a:t>Dedicated VMs. No quotas</a:t>
            </a:r>
          </a:p>
        </p:txBody>
      </p:sp>
    </p:spTree>
    <p:extLst>
      <p:ext uri="{BB962C8B-B14F-4D97-AF65-F5344CB8AC3E}">
        <p14:creationId xmlns:p14="http://schemas.microsoft.com/office/powerpoint/2010/main" val="19091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2633" y="1289124"/>
            <a:ext cx="7647392" cy="923394"/>
            <a:chOff x="3031844" y="1170370"/>
            <a:chExt cx="7645400" cy="923394"/>
          </a:xfrm>
        </p:grpSpPr>
        <p:grpSp>
          <p:nvGrpSpPr>
            <p:cNvPr id="20" name="Group 19"/>
            <p:cNvGrpSpPr/>
            <p:nvPr/>
          </p:nvGrpSpPr>
          <p:grpSpPr>
            <a:xfrm>
              <a:off x="3031844" y="1170370"/>
              <a:ext cx="7645400" cy="923394"/>
              <a:chOff x="2540230" y="5754872"/>
              <a:chExt cx="7645400" cy="923394"/>
            </a:xfrm>
          </p:grpSpPr>
          <p:sp>
            <p:nvSpPr>
              <p:cNvPr id="21" name="Rectangle 20"/>
              <p:cNvSpPr/>
              <p:nvPr/>
            </p:nvSpPr>
            <p:spPr bwMode="auto">
              <a:xfrm>
                <a:off x="2540230" y="6093147"/>
                <a:ext cx="6654800" cy="262467"/>
              </a:xfrm>
              <a:prstGeom prst="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2" name="TextBox 21"/>
              <p:cNvSpPr txBox="1"/>
              <p:nvPr/>
            </p:nvSpPr>
            <p:spPr>
              <a:xfrm>
                <a:off x="9195029" y="5754872"/>
                <a:ext cx="990601" cy="923394"/>
              </a:xfrm>
              <a:prstGeom prst="rect">
                <a:avLst/>
              </a:prstGeom>
              <a:noFill/>
            </p:spPr>
            <p:txBody>
              <a:bodyPr wrap="square" lIns="0" tIns="0" rIns="0" bIns="0" rtlCol="0">
                <a:spAutoFit/>
              </a:bodyPr>
              <a:lstStyle/>
              <a:p>
                <a:pPr algn="ctr" defTabSz="1218967">
                  <a:lnSpc>
                    <a:spcPct val="90000"/>
                  </a:lnSpc>
                  <a:spcBef>
                    <a:spcPct val="20000"/>
                  </a:spcBef>
                  <a:buSzPct val="80000"/>
                </a:pPr>
                <a:r>
                  <a:rPr lang="en-US" sz="6667" dirty="0">
                    <a:gradFill>
                      <a:gsLst>
                        <a:gs pos="0">
                          <a:srgbClr val="5F5F5F"/>
                        </a:gs>
                        <a:gs pos="100000">
                          <a:srgbClr val="5F5F5F"/>
                        </a:gs>
                      </a:gsLst>
                      <a:lin ang="5400000" scaled="0"/>
                    </a:gradFill>
                    <a:latin typeface="Segoe UI Light" pitchFamily="34" charset="0"/>
                  </a:rPr>
                  <a:t>1</a:t>
                </a:r>
              </a:p>
            </p:txBody>
          </p:sp>
          <p:sp>
            <p:nvSpPr>
              <p:cNvPr id="23" name="Rectangle 22"/>
              <p:cNvSpPr/>
              <p:nvPr/>
            </p:nvSpPr>
            <p:spPr bwMode="auto">
              <a:xfrm>
                <a:off x="2543998" y="6093146"/>
                <a:ext cx="8058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24" name="Rectangle 23"/>
            <p:cNvSpPr/>
            <p:nvPr/>
          </p:nvSpPr>
          <p:spPr bwMode="auto">
            <a:xfrm>
              <a:off x="370619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grpSp>
        <p:nvGrpSpPr>
          <p:cNvPr id="67" name="Group 66"/>
          <p:cNvGrpSpPr/>
          <p:nvPr/>
        </p:nvGrpSpPr>
        <p:grpSpPr>
          <a:xfrm>
            <a:off x="-2" y="5727773"/>
            <a:ext cx="12192003" cy="1046296"/>
            <a:chOff x="-5012461" y="5194194"/>
            <a:chExt cx="16033938"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oup 13"/>
          <p:cNvGrpSpPr/>
          <p:nvPr/>
        </p:nvGrpSpPr>
        <p:grpSpPr>
          <a:xfrm>
            <a:off x="-1" y="2"/>
            <a:ext cx="12192001" cy="983235"/>
            <a:chOff x="-1" y="0"/>
            <a:chExt cx="12188826" cy="983234"/>
          </a:xfrm>
        </p:grpSpPr>
        <p:grpSp>
          <p:nvGrpSpPr>
            <p:cNvPr id="13" name="Group 12"/>
            <p:cNvGrpSpPr/>
            <p:nvPr/>
          </p:nvGrpSpPr>
          <p:grpSpPr>
            <a:xfrm>
              <a:off x="-1" y="0"/>
              <a:ext cx="12180802" cy="983234"/>
              <a:chOff x="-1" y="0"/>
              <a:chExt cx="12180802" cy="983234"/>
            </a:xfrm>
          </p:grpSpPr>
          <p:sp>
            <p:nvSpPr>
              <p:cNvPr id="11" name="Rectangle 1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2" name="Rectangle 1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11" name="Rectangle 110"/>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73" name="Group 72"/>
            <p:cNvGrpSpPr/>
            <p:nvPr/>
          </p:nvGrpSpPr>
          <p:grpSpPr>
            <a:xfrm>
              <a:off x="0" y="300008"/>
              <a:ext cx="12188825" cy="683226"/>
              <a:chOff x="0" y="300008"/>
              <a:chExt cx="12188825" cy="683226"/>
            </a:xfrm>
          </p:grpSpPr>
          <p:sp>
            <p:nvSpPr>
              <p:cNvPr id="74" name="Title 1"/>
              <p:cNvSpPr txBox="1">
                <a:spLocks/>
              </p:cNvSpPr>
              <p:nvPr/>
            </p:nvSpPr>
            <p:spPr>
              <a:xfrm>
                <a:off x="6866207" y="473074"/>
                <a:ext cx="1589530" cy="4431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shared</a:t>
                </a:r>
              </a:p>
            </p:txBody>
          </p:sp>
          <p:sp>
            <p:nvSpPr>
              <p:cNvPr id="75" name="Title 1"/>
              <p:cNvSpPr txBox="1">
                <a:spLocks/>
              </p:cNvSpPr>
              <p:nvPr/>
            </p:nvSpPr>
            <p:spPr>
              <a:xfrm>
                <a:off x="8681891" y="453410"/>
                <a:ext cx="1838633" cy="4431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solidFill>
                      <a:srgbClr val="FFFFFF"/>
                    </a:solidFill>
                  </a:rPr>
                  <a:t>standard</a:t>
                </a:r>
              </a:p>
            </p:txBody>
          </p:sp>
          <p:cxnSp>
            <p:nvCxnSpPr>
              <p:cNvPr id="76" name="Straight Connector 7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292494" y="1589948"/>
            <a:ext cx="6578137" cy="4691237"/>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99"/>
              </a:xfrm>
              <a:prstGeom prst="rect">
                <a:avLst/>
              </a:prstGeom>
              <a:noFill/>
            </p:spPr>
            <p:txBody>
              <a:bodyPr wrap="squar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Shared instances</a:t>
                </a: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grpSp>
      <p:grpSp>
        <p:nvGrpSpPr>
          <p:cNvPr id="8" name="Group 7"/>
          <p:cNvGrpSpPr/>
          <p:nvPr/>
        </p:nvGrpSpPr>
        <p:grpSpPr>
          <a:xfrm>
            <a:off x="3775784" y="3844419"/>
            <a:ext cx="852680" cy="530688"/>
            <a:chOff x="3774801" y="3161749"/>
            <a:chExt cx="852458" cy="530688"/>
          </a:xfrm>
        </p:grpSpPr>
        <p:sp>
          <p:nvSpPr>
            <p:cNvPr id="109" name="Rectangle 108"/>
            <p:cNvSpPr/>
            <p:nvPr/>
          </p:nvSpPr>
          <p:spPr bwMode="auto">
            <a:xfrm>
              <a:off x="3774801" y="3200546"/>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10" name="Rectangle 109"/>
            <p:cNvSpPr/>
            <p:nvPr/>
          </p:nvSpPr>
          <p:spPr bwMode="auto">
            <a:xfrm>
              <a:off x="3787081" y="3161749"/>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3200" dirty="0">
                  <a:gradFill>
                    <a:gsLst>
                      <a:gs pos="0">
                        <a:srgbClr val="FFFFFF"/>
                      </a:gs>
                      <a:gs pos="100000">
                        <a:srgbClr val="FFFFFF"/>
                      </a:gs>
                    </a:gsLst>
                    <a:lin ang="5400000" scaled="0"/>
                  </a:gradFill>
                  <a:sym typeface="Wingdings" pitchFamily="2" charset="2"/>
                </a:rPr>
                <a:t>:-)</a:t>
              </a:r>
              <a:endParaRPr lang="en-US" sz="2800" dirty="0">
                <a:gradFill>
                  <a:gsLst>
                    <a:gs pos="0">
                      <a:srgbClr val="FFFFFF"/>
                    </a:gs>
                    <a:gs pos="100000">
                      <a:srgbClr val="FFFFFF"/>
                    </a:gs>
                  </a:gsLst>
                  <a:lin ang="5400000" scaled="0"/>
                </a:gradFill>
              </a:endParaRPr>
            </a:p>
          </p:txBody>
        </p:sp>
      </p:grpSp>
      <p:sp>
        <p:nvSpPr>
          <p:cNvPr id="105" name="Title 1"/>
          <p:cNvSpPr txBox="1">
            <a:spLocks/>
          </p:cNvSpPr>
          <p:nvPr/>
        </p:nvSpPr>
        <p:spPr>
          <a:xfrm>
            <a:off x="1222396" y="1533593"/>
            <a:ext cx="1589944"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07" algn="l"/>
              </a:tabLst>
            </a:pPr>
            <a:r>
              <a:rPr sz="3200" dirty="0">
                <a:gradFill>
                  <a:gsLst>
                    <a:gs pos="0">
                      <a:srgbClr val="5F5F5F"/>
                    </a:gs>
                    <a:gs pos="100000">
                      <a:srgbClr val="5F5F5F"/>
                    </a:gs>
                  </a:gsLst>
                  <a:lin ang="5400000" scaled="0"/>
                </a:gradFill>
                <a:latin typeface="Segoe UI" pitchFamily="34" charset="0"/>
                <a:ea typeface="Segoe UI" pitchFamily="34" charset="0"/>
                <a:cs typeface="Segoe UI" pitchFamily="34" charset="0"/>
              </a:rPr>
              <a:t>shared</a:t>
            </a:r>
          </a:p>
        </p:txBody>
      </p:sp>
      <p:sp>
        <p:nvSpPr>
          <p:cNvPr id="3" name="Title 2"/>
          <p:cNvSpPr>
            <a:spLocks noGrp="1"/>
          </p:cNvSpPr>
          <p:nvPr>
            <p:ph type="title"/>
          </p:nvPr>
        </p:nvSpPr>
        <p:spPr/>
        <p:txBody>
          <a:bodyPr/>
          <a:lstStyle/>
          <a:p>
            <a:r>
              <a:rPr lang="en-US" dirty="0">
                <a:gradFill>
                  <a:gsLst>
                    <a:gs pos="0">
                      <a:srgbClr val="FFFFFF"/>
                    </a:gs>
                    <a:gs pos="100000">
                      <a:srgbClr val="FFFFFF"/>
                    </a:gs>
                  </a:gsLst>
                  <a:lin ang="5400000" scaled="0"/>
                </a:gradFill>
              </a:rPr>
              <a:t>web </a:t>
            </a:r>
            <a:r>
              <a:rPr lang="en-US" dirty="0" smtClean="0">
                <a:gradFill>
                  <a:gsLst>
                    <a:gs pos="0">
                      <a:srgbClr val="FFFFFF"/>
                    </a:gs>
                    <a:gs pos="100000">
                      <a:srgbClr val="FFFFFF"/>
                    </a:gs>
                  </a:gsLst>
                  <a:lin ang="5400000" scaled="0"/>
                </a:gradFill>
              </a:rPr>
              <a:t>sites</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2259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2633" y="1289120"/>
            <a:ext cx="7647392" cy="923394"/>
            <a:chOff x="3031844" y="1170371"/>
            <a:chExt cx="7645400" cy="923395"/>
          </a:xfrm>
        </p:grpSpPr>
        <p:grpSp>
          <p:nvGrpSpPr>
            <p:cNvPr id="20" name="Group 19"/>
            <p:cNvGrpSpPr/>
            <p:nvPr/>
          </p:nvGrpSpPr>
          <p:grpSpPr>
            <a:xfrm>
              <a:off x="3031844" y="1170371"/>
              <a:ext cx="7645400" cy="923395"/>
              <a:chOff x="2540230" y="5754873"/>
              <a:chExt cx="7645400" cy="923395"/>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2" name="TextBox 21"/>
              <p:cNvSpPr txBox="1"/>
              <p:nvPr/>
            </p:nvSpPr>
            <p:spPr>
              <a:xfrm>
                <a:off x="9195029" y="5754873"/>
                <a:ext cx="990601" cy="923395"/>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6667" dirty="0">
                    <a:gradFill>
                      <a:gsLst>
                        <a:gs pos="0">
                          <a:srgbClr val="5F5F5F"/>
                        </a:gs>
                        <a:gs pos="100000">
                          <a:srgbClr val="5F5F5F"/>
                        </a:gs>
                      </a:gsLst>
                      <a:lin ang="5400000" scaled="0"/>
                    </a:gradFill>
                  </a:rPr>
                  <a:t>2</a:t>
                </a:r>
              </a:p>
            </p:txBody>
          </p:sp>
          <p:sp>
            <p:nvSpPr>
              <p:cNvPr id="23" name="Rectangle 22"/>
              <p:cNvSpPr/>
              <p:nvPr/>
            </p:nvSpPr>
            <p:spPr bwMode="auto">
              <a:xfrm>
                <a:off x="2543998" y="6093146"/>
                <a:ext cx="24049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24" name="Rectangle 23"/>
            <p:cNvSpPr/>
            <p:nvPr/>
          </p:nvSpPr>
          <p:spPr bwMode="auto">
            <a:xfrm>
              <a:off x="5440583"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grpSp>
        <p:nvGrpSpPr>
          <p:cNvPr id="67" name="Group 66"/>
          <p:cNvGrpSpPr/>
          <p:nvPr/>
        </p:nvGrpSpPr>
        <p:grpSpPr>
          <a:xfrm>
            <a:off x="-2" y="5727773"/>
            <a:ext cx="12192003" cy="1046296"/>
            <a:chOff x="-5012461" y="5194194"/>
            <a:chExt cx="16033938"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1"/>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oup 6"/>
          <p:cNvGrpSpPr/>
          <p:nvPr/>
        </p:nvGrpSpPr>
        <p:grpSpPr>
          <a:xfrm>
            <a:off x="-292494" y="1589948"/>
            <a:ext cx="6578137" cy="4691237"/>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99"/>
              </a:xfrm>
              <a:prstGeom prst="rect">
                <a:avLst/>
              </a:prstGeom>
              <a:noFill/>
            </p:spPr>
            <p:txBody>
              <a:bodyPr wrap="squar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Shared instances</a:t>
                </a: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grpSp>
      <p:grpSp>
        <p:nvGrpSpPr>
          <p:cNvPr id="8" name="Group 7"/>
          <p:cNvGrpSpPr/>
          <p:nvPr/>
        </p:nvGrpSpPr>
        <p:grpSpPr>
          <a:xfrm>
            <a:off x="3775784" y="3844693"/>
            <a:ext cx="852680" cy="530688"/>
            <a:chOff x="3780607" y="3155943"/>
            <a:chExt cx="852458" cy="530688"/>
          </a:xfrm>
        </p:grpSpPr>
        <p:sp>
          <p:nvSpPr>
            <p:cNvPr id="109" name="Rectangle 108"/>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10" name="Rectangle 109"/>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3200" dirty="0">
                  <a:gradFill>
                    <a:gsLst>
                      <a:gs pos="0">
                        <a:srgbClr val="FFFFFF"/>
                      </a:gs>
                      <a:gs pos="100000">
                        <a:srgbClr val="FFFFFF"/>
                      </a:gs>
                    </a:gsLst>
                    <a:lin ang="5400000" scaled="0"/>
                  </a:gradFill>
                  <a:sym typeface="Wingdings" pitchFamily="2" charset="2"/>
                </a:rPr>
                <a:t>:-)</a:t>
              </a:r>
              <a:endParaRPr lang="en-US" sz="2800" dirty="0">
                <a:gradFill>
                  <a:gsLst>
                    <a:gs pos="0">
                      <a:srgbClr val="FFFFFF"/>
                    </a:gs>
                    <a:gs pos="100000">
                      <a:srgbClr val="FFFFFF"/>
                    </a:gs>
                  </a:gsLst>
                  <a:lin ang="5400000" scaled="0"/>
                </a:gradFill>
              </a:endParaRPr>
            </a:p>
          </p:txBody>
        </p:sp>
      </p:grpSp>
      <p:grpSp>
        <p:nvGrpSpPr>
          <p:cNvPr id="114" name="Group 113"/>
          <p:cNvGrpSpPr/>
          <p:nvPr/>
        </p:nvGrpSpPr>
        <p:grpSpPr>
          <a:xfrm>
            <a:off x="1851444" y="4536375"/>
            <a:ext cx="852680" cy="530688"/>
            <a:chOff x="3780607" y="3155943"/>
            <a:chExt cx="852458" cy="530688"/>
          </a:xfrm>
        </p:grpSpPr>
        <p:sp>
          <p:nvSpPr>
            <p:cNvPr id="115" name="Rectangle 114"/>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16" name="Rectangle 115"/>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3200" dirty="0">
                  <a:gradFill>
                    <a:gsLst>
                      <a:gs pos="0">
                        <a:srgbClr val="FFFFFF"/>
                      </a:gs>
                      <a:gs pos="100000">
                        <a:srgbClr val="FFFFFF"/>
                      </a:gs>
                    </a:gsLst>
                    <a:lin ang="5400000" scaled="0"/>
                  </a:gradFill>
                  <a:sym typeface="Wingdings" pitchFamily="2" charset="2"/>
                </a:rPr>
                <a:t>:-)</a:t>
              </a:r>
              <a:endParaRPr lang="en-US" sz="2800" dirty="0">
                <a:gradFill>
                  <a:gsLst>
                    <a:gs pos="0">
                      <a:srgbClr val="FFFFFF"/>
                    </a:gs>
                    <a:gs pos="100000">
                      <a:srgbClr val="FFFFFF"/>
                    </a:gs>
                  </a:gsLst>
                  <a:lin ang="5400000" scaled="0"/>
                </a:gradFill>
              </a:endParaRPr>
            </a:p>
          </p:txBody>
        </p:sp>
      </p:grpSp>
      <p:grpSp>
        <p:nvGrpSpPr>
          <p:cNvPr id="119" name="Group 118"/>
          <p:cNvGrpSpPr/>
          <p:nvPr/>
        </p:nvGrpSpPr>
        <p:grpSpPr>
          <a:xfrm>
            <a:off x="-1" y="2"/>
            <a:ext cx="12192001" cy="983235"/>
            <a:chOff x="-1" y="0"/>
            <a:chExt cx="12188826" cy="983234"/>
          </a:xfrm>
        </p:grpSpPr>
        <p:grpSp>
          <p:nvGrpSpPr>
            <p:cNvPr id="121" name="Group 120"/>
            <p:cNvGrpSpPr/>
            <p:nvPr/>
          </p:nvGrpSpPr>
          <p:grpSpPr>
            <a:xfrm>
              <a:off x="-1" y="0"/>
              <a:ext cx="12180802" cy="983234"/>
              <a:chOff x="-1" y="0"/>
              <a:chExt cx="12180802" cy="983234"/>
            </a:xfrm>
          </p:grpSpPr>
          <p:sp>
            <p:nvSpPr>
              <p:cNvPr id="131" name="Rectangle 13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2" name="Rectangle 13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3" name="Rectangle 132"/>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123" name="Group 122"/>
            <p:cNvGrpSpPr/>
            <p:nvPr/>
          </p:nvGrpSpPr>
          <p:grpSpPr>
            <a:xfrm>
              <a:off x="0" y="300008"/>
              <a:ext cx="12188825" cy="683226"/>
              <a:chOff x="0" y="300008"/>
              <a:chExt cx="12188825" cy="683226"/>
            </a:xfrm>
          </p:grpSpPr>
          <p:sp>
            <p:nvSpPr>
              <p:cNvPr id="124" name="Title 1"/>
              <p:cNvSpPr txBox="1">
                <a:spLocks/>
              </p:cNvSpPr>
              <p:nvPr/>
            </p:nvSpPr>
            <p:spPr>
              <a:xfrm>
                <a:off x="6866207" y="473074"/>
                <a:ext cx="1589530" cy="4431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shared</a:t>
                </a:r>
              </a:p>
            </p:txBody>
          </p:sp>
          <p:sp>
            <p:nvSpPr>
              <p:cNvPr id="125" name="Title 1"/>
              <p:cNvSpPr txBox="1">
                <a:spLocks/>
              </p:cNvSpPr>
              <p:nvPr/>
            </p:nvSpPr>
            <p:spPr>
              <a:xfrm>
                <a:off x="8681891" y="453410"/>
                <a:ext cx="1838633" cy="4431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solidFill>
                      <a:srgbClr val="FFFFFF"/>
                    </a:solidFill>
                  </a:rPr>
                  <a:t>standard</a:t>
                </a:r>
              </a:p>
            </p:txBody>
          </p:sp>
          <p:cxnSp>
            <p:nvCxnSpPr>
              <p:cNvPr id="126" name="Straight Connector 12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07" name="Title 1"/>
          <p:cNvSpPr txBox="1">
            <a:spLocks/>
          </p:cNvSpPr>
          <p:nvPr/>
        </p:nvSpPr>
        <p:spPr>
          <a:xfrm>
            <a:off x="1222396" y="1533589"/>
            <a:ext cx="1589944" cy="443198"/>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pPr defTabSz="914348"/>
            <a:r>
              <a:rPr dirty="0">
                <a:gradFill>
                  <a:gsLst>
                    <a:gs pos="0">
                      <a:srgbClr val="5F5F5F"/>
                    </a:gs>
                    <a:gs pos="100000">
                      <a:srgbClr val="5F5F5F"/>
                    </a:gs>
                  </a:gsLst>
                  <a:lin ang="5400000" scaled="0"/>
                </a:gradFill>
              </a:rPr>
              <a:t>shared</a:t>
            </a:r>
          </a:p>
        </p:txBody>
      </p:sp>
      <p:sp>
        <p:nvSpPr>
          <p:cNvPr id="2" name="Title 1"/>
          <p:cNvSpPr>
            <a:spLocks noGrp="1"/>
          </p:cNvSpPr>
          <p:nvPr>
            <p:ph type="title"/>
          </p:nvPr>
        </p:nvSpPr>
        <p:spPr/>
        <p:txBody>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18936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2494" y="1589948"/>
            <a:ext cx="6578137" cy="4691237"/>
            <a:chOff x="-292420" y="1589948"/>
            <a:chExt cx="6576424" cy="4691237"/>
          </a:xfrm>
        </p:grpSpPr>
        <p:grpSp>
          <p:nvGrpSpPr>
            <p:cNvPr id="226" name="Group 225"/>
            <p:cNvGrpSpPr/>
            <p:nvPr/>
          </p:nvGrpSpPr>
          <p:grpSpPr>
            <a:xfrm>
              <a:off x="-292420" y="1589948"/>
              <a:ext cx="6576424" cy="4691237"/>
              <a:chOff x="-292420" y="1589948"/>
              <a:chExt cx="6576424" cy="4691237"/>
            </a:xfrm>
          </p:grpSpPr>
          <p:sp>
            <p:nvSpPr>
              <p:cNvPr id="227"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nvGrpSpPr>
              <p:cNvPr id="228" name="Group 227"/>
              <p:cNvGrpSpPr/>
              <p:nvPr/>
            </p:nvGrpSpPr>
            <p:grpSpPr>
              <a:xfrm>
                <a:off x="-1" y="2752725"/>
                <a:ext cx="6059952" cy="2330247"/>
                <a:chOff x="-1" y="2752725"/>
                <a:chExt cx="6059952" cy="2330247"/>
              </a:xfrm>
            </p:grpSpPr>
            <p:grpSp>
              <p:nvGrpSpPr>
                <p:cNvPr id="229" name="Group 228"/>
                <p:cNvGrpSpPr/>
                <p:nvPr/>
              </p:nvGrpSpPr>
              <p:grpSpPr>
                <a:xfrm>
                  <a:off x="5683855" y="3073496"/>
                  <a:ext cx="376096" cy="631077"/>
                  <a:chOff x="2146300" y="552450"/>
                  <a:chExt cx="3428608" cy="5753100"/>
                </a:xfrm>
              </p:grpSpPr>
              <p:pic>
                <p:nvPicPr>
                  <p:cNvPr id="294" name="Picture 293"/>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5" name="Rectangle 294"/>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0" name="Group 229"/>
                <p:cNvGrpSpPr/>
                <p:nvPr/>
              </p:nvGrpSpPr>
              <p:grpSpPr>
                <a:xfrm>
                  <a:off x="5683855" y="3762695"/>
                  <a:ext cx="376096" cy="631077"/>
                  <a:chOff x="2146300" y="552450"/>
                  <a:chExt cx="3428608" cy="5753100"/>
                </a:xfrm>
              </p:grpSpPr>
              <p:pic>
                <p:nvPicPr>
                  <p:cNvPr id="292" name="Picture 291"/>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3" name="Rectangle 292"/>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1" name="Group 230"/>
                <p:cNvGrpSpPr/>
                <p:nvPr/>
              </p:nvGrpSpPr>
              <p:grpSpPr>
                <a:xfrm>
                  <a:off x="5683855" y="4451895"/>
                  <a:ext cx="376096" cy="631077"/>
                  <a:chOff x="2146300" y="552450"/>
                  <a:chExt cx="3428608" cy="5753100"/>
                </a:xfrm>
              </p:grpSpPr>
              <p:pic>
                <p:nvPicPr>
                  <p:cNvPr id="290" name="Picture 289"/>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1" name="Rectangle 290"/>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232" name="TextBox 231"/>
                <p:cNvSpPr txBox="1"/>
                <p:nvPr/>
              </p:nvSpPr>
              <p:spPr>
                <a:xfrm>
                  <a:off x="227012" y="2752725"/>
                  <a:ext cx="2757144" cy="221599"/>
                </a:xfrm>
                <a:prstGeom prst="rect">
                  <a:avLst/>
                </a:prstGeom>
                <a:noFill/>
              </p:spPr>
              <p:txBody>
                <a:bodyPr wrap="square" lIns="0" tIns="0" rIns="0" bIns="0" rtlCol="0">
                  <a:spAutoFit/>
                </a:bodyPr>
                <a:lstStyle/>
                <a:p>
                  <a:pPr defTabSz="1218967">
                    <a:lnSpc>
                      <a:spcPct val="90000"/>
                    </a:lnSpc>
                    <a:spcBef>
                      <a:spcPct val="20000"/>
                    </a:spcBef>
                    <a:buSzPct val="80000"/>
                  </a:pPr>
                  <a:r>
                    <a:rPr lang="en-US" sz="1600" b="1" cap="all" dirty="0">
                      <a:solidFill>
                        <a:srgbClr val="FFFFFF"/>
                      </a:solidFill>
                    </a:rPr>
                    <a:t>Shared instances</a:t>
                  </a:r>
                </a:p>
              </p:txBody>
            </p:sp>
            <p:grpSp>
              <p:nvGrpSpPr>
                <p:cNvPr id="233" name="Group 232"/>
                <p:cNvGrpSpPr/>
                <p:nvPr/>
              </p:nvGrpSpPr>
              <p:grpSpPr>
                <a:xfrm>
                  <a:off x="4721992" y="3073496"/>
                  <a:ext cx="866164" cy="631077"/>
                  <a:chOff x="2146300" y="552450"/>
                  <a:chExt cx="7896225" cy="5753100"/>
                </a:xfrm>
              </p:grpSpPr>
              <p:pic>
                <p:nvPicPr>
                  <p:cNvPr id="288" name="Picture 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9" name="Rectangle 28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4" name="Group 233"/>
                <p:cNvGrpSpPr/>
                <p:nvPr/>
              </p:nvGrpSpPr>
              <p:grpSpPr>
                <a:xfrm>
                  <a:off x="4721992" y="3762695"/>
                  <a:ext cx="866164" cy="631077"/>
                  <a:chOff x="2146300" y="552450"/>
                  <a:chExt cx="7896225" cy="5753100"/>
                </a:xfrm>
              </p:grpSpPr>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7" name="Rectangle 28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5" name="Group 234"/>
                <p:cNvGrpSpPr/>
                <p:nvPr/>
              </p:nvGrpSpPr>
              <p:grpSpPr>
                <a:xfrm>
                  <a:off x="4721992" y="4451895"/>
                  <a:ext cx="866164" cy="631077"/>
                  <a:chOff x="2146300" y="552450"/>
                  <a:chExt cx="7896225" cy="5753100"/>
                </a:xfrm>
              </p:grpSpPr>
              <p:pic>
                <p:nvPicPr>
                  <p:cNvPr id="284" name="Picture 2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5" name="Rectangle 28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6" name="Group 235"/>
                <p:cNvGrpSpPr/>
                <p:nvPr/>
              </p:nvGrpSpPr>
              <p:grpSpPr>
                <a:xfrm>
                  <a:off x="3760131" y="3073496"/>
                  <a:ext cx="866164" cy="631077"/>
                  <a:chOff x="2146300" y="552450"/>
                  <a:chExt cx="7896225" cy="5753100"/>
                </a:xfrm>
              </p:grpSpPr>
              <p:pic>
                <p:nvPicPr>
                  <p:cNvPr id="282" name="Picture 2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3" name="Rectangle 28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7" name="Group 236"/>
                <p:cNvGrpSpPr/>
                <p:nvPr/>
              </p:nvGrpSpPr>
              <p:grpSpPr>
                <a:xfrm>
                  <a:off x="3760131" y="3762695"/>
                  <a:ext cx="866164" cy="631077"/>
                  <a:chOff x="2146300" y="552450"/>
                  <a:chExt cx="7896225" cy="5753100"/>
                </a:xfrm>
              </p:grpSpPr>
              <p:pic>
                <p:nvPicPr>
                  <p:cNvPr id="280" name="Picture 2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1" name="Rectangle 280"/>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8" name="Group 237"/>
                <p:cNvGrpSpPr/>
                <p:nvPr/>
              </p:nvGrpSpPr>
              <p:grpSpPr>
                <a:xfrm>
                  <a:off x="3760131" y="4451895"/>
                  <a:ext cx="866164" cy="631077"/>
                  <a:chOff x="2146300" y="552450"/>
                  <a:chExt cx="7896225" cy="5753100"/>
                </a:xfrm>
              </p:grpSpPr>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9" name="Rectangle 27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39" name="Group 238"/>
                <p:cNvGrpSpPr/>
                <p:nvPr/>
              </p:nvGrpSpPr>
              <p:grpSpPr>
                <a:xfrm>
                  <a:off x="2798270" y="3073496"/>
                  <a:ext cx="866164" cy="631077"/>
                  <a:chOff x="2146300" y="552450"/>
                  <a:chExt cx="7896225" cy="5753100"/>
                </a:xfrm>
              </p:grpSpPr>
              <p:pic>
                <p:nvPicPr>
                  <p:cNvPr id="276" name="Picture 2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7" name="Rectangle 27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0" name="Group 239"/>
                <p:cNvGrpSpPr/>
                <p:nvPr/>
              </p:nvGrpSpPr>
              <p:grpSpPr>
                <a:xfrm>
                  <a:off x="2798270" y="3762695"/>
                  <a:ext cx="866164" cy="631077"/>
                  <a:chOff x="2146300" y="552450"/>
                  <a:chExt cx="7896225" cy="5753100"/>
                </a:xfrm>
              </p:grpSpPr>
              <p:pic>
                <p:nvPicPr>
                  <p:cNvPr id="274" name="Picture 2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5" name="Rectangle 27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1" name="Group 240"/>
                <p:cNvGrpSpPr/>
                <p:nvPr/>
              </p:nvGrpSpPr>
              <p:grpSpPr>
                <a:xfrm>
                  <a:off x="2798270" y="4451895"/>
                  <a:ext cx="866164" cy="631077"/>
                  <a:chOff x="2146300" y="552450"/>
                  <a:chExt cx="7896225" cy="5753100"/>
                </a:xfrm>
              </p:grpSpPr>
              <p:pic>
                <p:nvPicPr>
                  <p:cNvPr id="272" name="Picture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3" name="Rectangle 27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2" name="Group 241"/>
                <p:cNvGrpSpPr/>
                <p:nvPr/>
              </p:nvGrpSpPr>
              <p:grpSpPr>
                <a:xfrm>
                  <a:off x="1836409" y="3073496"/>
                  <a:ext cx="866164" cy="631077"/>
                  <a:chOff x="2146300" y="552450"/>
                  <a:chExt cx="7896225" cy="5753100"/>
                </a:xfrm>
              </p:grpSpPr>
              <p:pic>
                <p:nvPicPr>
                  <p:cNvPr id="270" name="Picture 2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71" name="Rectangle 27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3" name="Group 242"/>
                <p:cNvGrpSpPr/>
                <p:nvPr/>
              </p:nvGrpSpPr>
              <p:grpSpPr>
                <a:xfrm>
                  <a:off x="1836409" y="3762695"/>
                  <a:ext cx="866164" cy="631077"/>
                  <a:chOff x="2146300" y="552450"/>
                  <a:chExt cx="7896225" cy="5753100"/>
                </a:xfrm>
              </p:grpSpPr>
              <p:pic>
                <p:nvPicPr>
                  <p:cNvPr id="268" name="Picture 2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9" name="Rectangle 26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4" name="Group 243"/>
                <p:cNvGrpSpPr/>
                <p:nvPr/>
              </p:nvGrpSpPr>
              <p:grpSpPr>
                <a:xfrm>
                  <a:off x="1836409" y="4451895"/>
                  <a:ext cx="866164" cy="631077"/>
                  <a:chOff x="2146300" y="552450"/>
                  <a:chExt cx="7896225" cy="5753100"/>
                </a:xfrm>
              </p:grpSpPr>
              <p:pic>
                <p:nvPicPr>
                  <p:cNvPr id="266" name="Picture 2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7" name="Rectangle 266"/>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5" name="Group 244"/>
                <p:cNvGrpSpPr/>
                <p:nvPr/>
              </p:nvGrpSpPr>
              <p:grpSpPr>
                <a:xfrm>
                  <a:off x="874548" y="3073496"/>
                  <a:ext cx="866164" cy="631077"/>
                  <a:chOff x="2146300" y="552450"/>
                  <a:chExt cx="7896225" cy="5753100"/>
                </a:xfrm>
              </p:grpSpPr>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5" name="Rectangle 26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6" name="Group 245"/>
                <p:cNvGrpSpPr/>
                <p:nvPr/>
              </p:nvGrpSpPr>
              <p:grpSpPr>
                <a:xfrm>
                  <a:off x="874548" y="3762695"/>
                  <a:ext cx="866164" cy="631077"/>
                  <a:chOff x="2146300" y="552450"/>
                  <a:chExt cx="7896225" cy="5753100"/>
                </a:xfrm>
              </p:grpSpPr>
              <p:pic>
                <p:nvPicPr>
                  <p:cNvPr id="262" name="Picture 2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3" name="Rectangle 26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7" name="Group 246"/>
                <p:cNvGrpSpPr/>
                <p:nvPr/>
              </p:nvGrpSpPr>
              <p:grpSpPr>
                <a:xfrm>
                  <a:off x="874548" y="4451895"/>
                  <a:ext cx="866164" cy="631077"/>
                  <a:chOff x="2146300" y="552450"/>
                  <a:chExt cx="7896225" cy="5753100"/>
                </a:xfrm>
              </p:grpSpPr>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1" name="Rectangle 26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8" name="Group 247"/>
                <p:cNvGrpSpPr/>
                <p:nvPr/>
              </p:nvGrpSpPr>
              <p:grpSpPr>
                <a:xfrm>
                  <a:off x="-1" y="3073496"/>
                  <a:ext cx="778852" cy="631077"/>
                  <a:chOff x="2942264" y="552450"/>
                  <a:chExt cx="7100261" cy="5753100"/>
                </a:xfrm>
              </p:grpSpPr>
              <p:pic>
                <p:nvPicPr>
                  <p:cNvPr id="258" name="Picture 257"/>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9" name="Rectangle 258"/>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49" name="Group 248"/>
                <p:cNvGrpSpPr/>
                <p:nvPr/>
              </p:nvGrpSpPr>
              <p:grpSpPr>
                <a:xfrm>
                  <a:off x="-1" y="3762695"/>
                  <a:ext cx="778852" cy="631077"/>
                  <a:chOff x="2942264" y="552450"/>
                  <a:chExt cx="7100261" cy="5753100"/>
                </a:xfrm>
              </p:grpSpPr>
              <p:pic>
                <p:nvPicPr>
                  <p:cNvPr id="256" name="Picture 255"/>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7" name="Rectangle 256"/>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250" name="Group 249"/>
                <p:cNvGrpSpPr/>
                <p:nvPr/>
              </p:nvGrpSpPr>
              <p:grpSpPr>
                <a:xfrm>
                  <a:off x="-1" y="4451895"/>
                  <a:ext cx="778852" cy="631077"/>
                  <a:chOff x="2942264" y="552450"/>
                  <a:chExt cx="7100261" cy="5753100"/>
                </a:xfrm>
              </p:grpSpPr>
              <p:pic>
                <p:nvPicPr>
                  <p:cNvPr id="254" name="Picture 253"/>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5" name="Rectangle 254"/>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grpSp>
        <p:grpSp>
          <p:nvGrpSpPr>
            <p:cNvPr id="299" name="Group 298"/>
            <p:cNvGrpSpPr/>
            <p:nvPr/>
          </p:nvGrpSpPr>
          <p:grpSpPr>
            <a:xfrm>
              <a:off x="1850962" y="4536375"/>
              <a:ext cx="852458" cy="527785"/>
              <a:chOff x="3780607" y="3155943"/>
              <a:chExt cx="852458" cy="527785"/>
            </a:xfrm>
          </p:grpSpPr>
          <p:sp>
            <p:nvSpPr>
              <p:cNvPr id="300" name="Rectangle 299"/>
              <p:cNvSpPr/>
              <p:nvPr/>
            </p:nvSpPr>
            <p:spPr bwMode="auto">
              <a:xfrm>
                <a:off x="3780607" y="3191837"/>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301" name="Rectangle 300"/>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3200" dirty="0">
                    <a:gradFill>
                      <a:gsLst>
                        <a:gs pos="0">
                          <a:srgbClr val="FFFFFF"/>
                        </a:gs>
                        <a:gs pos="100000">
                          <a:srgbClr val="FFFFFF"/>
                        </a:gs>
                      </a:gsLst>
                      <a:lin ang="5400000" scaled="0"/>
                    </a:gradFill>
                    <a:sym typeface="Wingdings" pitchFamily="2" charset="2"/>
                  </a:rPr>
                  <a:t>:-)</a:t>
                </a:r>
                <a:endParaRPr lang="en-US" sz="2800" dirty="0">
                  <a:gradFill>
                    <a:gsLst>
                      <a:gs pos="0">
                        <a:srgbClr val="FFFFFF"/>
                      </a:gs>
                      <a:gs pos="100000">
                        <a:srgbClr val="FFFFFF"/>
                      </a:gs>
                    </a:gsLst>
                    <a:lin ang="5400000" scaled="0"/>
                  </a:gradFill>
                </a:endParaRPr>
              </a:p>
            </p:txBody>
          </p:sp>
        </p:grpSp>
      </p:grpSp>
      <p:grpSp>
        <p:nvGrpSpPr>
          <p:cNvPr id="10" name="Group 9"/>
          <p:cNvGrpSpPr/>
          <p:nvPr/>
        </p:nvGrpSpPr>
        <p:grpSpPr>
          <a:xfrm>
            <a:off x="-1" y="1"/>
            <a:ext cx="12183975" cy="983235"/>
            <a:chOff x="-1" y="0"/>
            <a:chExt cx="12180802" cy="983234"/>
          </a:xfrm>
        </p:grpSpPr>
        <p:sp>
          <p:nvSpPr>
            <p:cNvPr id="191" name="Rectangle 190"/>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201" name="Rectangle 200"/>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211" name="Rectangle 210"/>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88" name="Group 87"/>
          <p:cNvGrpSpPr/>
          <p:nvPr/>
        </p:nvGrpSpPr>
        <p:grpSpPr>
          <a:xfrm>
            <a:off x="3032633" y="1293203"/>
            <a:ext cx="7647392" cy="923394"/>
            <a:chOff x="3031844" y="1170370"/>
            <a:chExt cx="7645400" cy="923395"/>
          </a:xfrm>
        </p:grpSpPr>
        <p:grpSp>
          <p:nvGrpSpPr>
            <p:cNvPr id="20" name="Group 19"/>
            <p:cNvGrpSpPr/>
            <p:nvPr/>
          </p:nvGrpSpPr>
          <p:grpSpPr>
            <a:xfrm>
              <a:off x="3031844" y="1170370"/>
              <a:ext cx="7645400" cy="923395"/>
              <a:chOff x="2540230" y="5754872"/>
              <a:chExt cx="7645400" cy="923395"/>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2" name="TextBox 21"/>
              <p:cNvSpPr txBox="1"/>
              <p:nvPr/>
            </p:nvSpPr>
            <p:spPr>
              <a:xfrm>
                <a:off x="9195029" y="5754872"/>
                <a:ext cx="990601" cy="923395"/>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6667" dirty="0">
                    <a:gradFill>
                      <a:gsLst>
                        <a:gs pos="0">
                          <a:srgbClr val="5F5F5F"/>
                        </a:gs>
                        <a:gs pos="100000">
                          <a:srgbClr val="5F5F5F"/>
                        </a:gs>
                      </a:gsLst>
                      <a:lin ang="5400000" scaled="0"/>
                    </a:gradFill>
                  </a:rPr>
                  <a:t>1</a:t>
                </a:r>
              </a:p>
            </p:txBody>
          </p:sp>
          <p:sp>
            <p:nvSpPr>
              <p:cNvPr id="23" name="Rectangle 22"/>
              <p:cNvSpPr/>
              <p:nvPr/>
            </p:nvSpPr>
            <p:spPr bwMode="auto">
              <a:xfrm>
                <a:off x="2543998" y="6093146"/>
                <a:ext cx="750100"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24" name="Rectangle 23"/>
            <p:cNvSpPr/>
            <p:nvPr/>
          </p:nvSpPr>
          <p:spPr bwMode="auto">
            <a:xfrm>
              <a:off x="3760131"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grpSp>
        <p:nvGrpSpPr>
          <p:cNvPr id="67" name="Group 66"/>
          <p:cNvGrpSpPr/>
          <p:nvPr/>
        </p:nvGrpSpPr>
        <p:grpSpPr>
          <a:xfrm>
            <a:off x="-1" y="5727780"/>
            <a:ext cx="12183975" cy="1046297"/>
            <a:chOff x="-5012461" y="5194194"/>
            <a:chExt cx="16023382" cy="1376363"/>
          </a:xfrm>
        </p:grpSpPr>
        <p:pic>
          <p:nvPicPr>
            <p:cNvPr id="6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4805"/>
            <a:stretch/>
          </p:blipFill>
          <p:spPr bwMode="auto">
            <a:xfrm>
              <a:off x="9571520" y="5194195"/>
              <a:ext cx="1439401" cy="137636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9" name="Title 1"/>
          <p:cNvSpPr txBox="1">
            <a:spLocks/>
          </p:cNvSpPr>
          <p:nvPr/>
        </p:nvSpPr>
        <p:spPr>
          <a:xfrm>
            <a:off x="6867996" y="473079"/>
            <a:ext cx="1589944"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FFFFFF"/>
                    </a:gs>
                    <a:gs pos="100000">
                      <a:srgbClr val="FFFFFF"/>
                    </a:gs>
                  </a:gsLst>
                  <a:lin ang="5400000" scaled="0"/>
                </a:gradFill>
              </a:rPr>
              <a:t>shared</a:t>
            </a:r>
          </a:p>
        </p:txBody>
      </p:sp>
      <p:sp>
        <p:nvSpPr>
          <p:cNvPr id="130" name="Title 1"/>
          <p:cNvSpPr txBox="1">
            <a:spLocks/>
          </p:cNvSpPr>
          <p:nvPr/>
        </p:nvSpPr>
        <p:spPr>
          <a:xfrm>
            <a:off x="8684153" y="453415"/>
            <a:ext cx="1839112"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standard</a:t>
            </a:r>
          </a:p>
        </p:txBody>
      </p:sp>
      <p:cxnSp>
        <p:nvCxnSpPr>
          <p:cNvPr id="131" name="Straight Connector 130"/>
          <p:cNvCxnSpPr/>
          <p:nvPr/>
        </p:nvCxnSpPr>
        <p:spPr>
          <a:xfrm flipV="1">
            <a:off x="8589856" y="300008"/>
            <a:ext cx="0" cy="683227"/>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9861" y="300008"/>
            <a:ext cx="209016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80025" y="300013"/>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80030" y="983233"/>
            <a:ext cx="151197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985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30527" y="2633151"/>
            <a:ext cx="2372865"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8" name="TextBox 137"/>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sp>
        <p:nvSpPr>
          <p:cNvPr id="4" name="Rectangle 3"/>
          <p:cNvSpPr/>
          <p:nvPr/>
        </p:nvSpPr>
        <p:spPr bwMode="auto">
          <a:xfrm>
            <a:off x="8589861" y="300008"/>
            <a:ext cx="2090169" cy="767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nvGrpSpPr>
          <p:cNvPr id="144" name="Group 143"/>
          <p:cNvGrpSpPr/>
          <p:nvPr/>
        </p:nvGrpSpPr>
        <p:grpSpPr>
          <a:xfrm>
            <a:off x="6236450" y="3291438"/>
            <a:ext cx="2161017" cy="1572959"/>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nvGrpSpPr>
          <p:cNvPr id="305" name="Group 304"/>
          <p:cNvGrpSpPr/>
          <p:nvPr/>
        </p:nvGrpSpPr>
        <p:grpSpPr>
          <a:xfrm>
            <a:off x="3760706" y="3762627"/>
            <a:ext cx="866389" cy="631079"/>
            <a:chOff x="5633504" y="3707933"/>
            <a:chExt cx="866164" cy="631078"/>
          </a:xfrm>
        </p:grpSpPr>
        <p:grpSp>
          <p:nvGrpSpPr>
            <p:cNvPr id="306" name="Group 305"/>
            <p:cNvGrpSpPr/>
            <p:nvPr/>
          </p:nvGrpSpPr>
          <p:grpSpPr>
            <a:xfrm>
              <a:off x="5633504" y="3707933"/>
              <a:ext cx="866164" cy="631078"/>
              <a:chOff x="2146300" y="552450"/>
              <a:chExt cx="7896225" cy="5753100"/>
            </a:xfrm>
          </p:grpSpPr>
          <p:pic>
            <p:nvPicPr>
              <p:cNvPr id="308" name="Picture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309" name="Rectangle 308"/>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307" name="Rectangle 306"/>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3200" dirty="0">
                  <a:gradFill>
                    <a:gsLst>
                      <a:gs pos="0">
                        <a:srgbClr val="FFFFFF"/>
                      </a:gs>
                      <a:gs pos="100000">
                        <a:srgbClr val="FFFFFF"/>
                      </a:gs>
                    </a:gsLst>
                    <a:lin ang="5400000" scaled="0"/>
                  </a:gradFill>
                  <a:sym typeface="Wingdings" pitchFamily="2" charset="2"/>
                </a:rPr>
                <a:t>:-)</a:t>
              </a:r>
              <a:endParaRPr lang="en-US" sz="2800" dirty="0">
                <a:gradFill>
                  <a:gsLst>
                    <a:gs pos="0">
                      <a:srgbClr val="FFFFFF"/>
                    </a:gs>
                    <a:gs pos="100000">
                      <a:srgbClr val="FFFFFF"/>
                    </a:gs>
                  </a:gsLst>
                  <a:lin ang="5400000" scaled="0"/>
                </a:gradFill>
              </a:endParaRPr>
            </a:p>
          </p:txBody>
        </p:sp>
      </p:grpSp>
      <p:grpSp>
        <p:nvGrpSpPr>
          <p:cNvPr id="310" name="Group 309"/>
          <p:cNvGrpSpPr/>
          <p:nvPr/>
        </p:nvGrpSpPr>
        <p:grpSpPr>
          <a:xfrm>
            <a:off x="3032633" y="1301044"/>
            <a:ext cx="7612011" cy="923394"/>
            <a:chOff x="3031844" y="1178212"/>
            <a:chExt cx="7610028" cy="923395"/>
          </a:xfrm>
        </p:grpSpPr>
        <p:grpSp>
          <p:nvGrpSpPr>
            <p:cNvPr id="314" name="Group 313"/>
            <p:cNvGrpSpPr/>
            <p:nvPr/>
          </p:nvGrpSpPr>
          <p:grpSpPr>
            <a:xfrm>
              <a:off x="3031844" y="1178212"/>
              <a:ext cx="7610028" cy="923395"/>
              <a:chOff x="2540230" y="5762714"/>
              <a:chExt cx="7610028" cy="923395"/>
            </a:xfrm>
          </p:grpSpPr>
          <p:sp>
            <p:nvSpPr>
              <p:cNvPr id="316" name="TextBox 315"/>
              <p:cNvSpPr txBox="1"/>
              <p:nvPr/>
            </p:nvSpPr>
            <p:spPr>
              <a:xfrm>
                <a:off x="9159657" y="5762714"/>
                <a:ext cx="990601" cy="923395"/>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6667" dirty="0">
                    <a:gradFill>
                      <a:gsLst>
                        <a:gs pos="0">
                          <a:srgbClr val="5F5F5F"/>
                        </a:gs>
                        <a:gs pos="100000">
                          <a:srgbClr val="5F5F5F"/>
                        </a:gs>
                      </a:gsLst>
                      <a:lin ang="5400000" scaled="0"/>
                    </a:gradFill>
                  </a:rPr>
                  <a:t>0</a:t>
                </a:r>
              </a:p>
            </p:txBody>
          </p:sp>
          <p:sp>
            <p:nvSpPr>
              <p:cNvPr id="315" name="Rectangle 314"/>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317" name="Rectangle 316"/>
              <p:cNvSpPr/>
              <p:nvPr/>
            </p:nvSpPr>
            <p:spPr bwMode="auto">
              <a:xfrm>
                <a:off x="2543998" y="6093146"/>
                <a:ext cx="26459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312" name="Rectangle 311"/>
            <p:cNvSpPr/>
            <p:nvPr/>
          </p:nvSpPr>
          <p:spPr bwMode="auto">
            <a:xfrm>
              <a:off x="316491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125" name="Title 1"/>
          <p:cNvSpPr txBox="1">
            <a:spLocks/>
          </p:cNvSpPr>
          <p:nvPr/>
        </p:nvSpPr>
        <p:spPr>
          <a:xfrm>
            <a:off x="1222396" y="1533590"/>
            <a:ext cx="1589944" cy="443198"/>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pPr defTabSz="914348"/>
            <a:r>
              <a:rPr lang="en-US" dirty="0">
                <a:gradFill>
                  <a:gsLst>
                    <a:gs pos="0">
                      <a:srgbClr val="5F5F5F"/>
                    </a:gs>
                    <a:gs pos="100000">
                      <a:srgbClr val="5F5F5F"/>
                    </a:gs>
                  </a:gsLst>
                  <a:lin ang="5400000" scaled="0"/>
                </a:gradFill>
              </a:rPr>
              <a:t>standard</a:t>
            </a:r>
            <a:endParaRPr sz="4267" dirty="0">
              <a:gradFill>
                <a:gsLst>
                  <a:gs pos="0">
                    <a:srgbClr val="5F5F5F"/>
                  </a:gs>
                  <a:gs pos="100000">
                    <a:srgbClr val="5F5F5F"/>
                  </a:gs>
                </a:gsLst>
                <a:lin ang="5400000" scaled="0"/>
              </a:gradFill>
            </a:endParaRPr>
          </a:p>
        </p:txBody>
      </p:sp>
      <p:sp>
        <p:nvSpPr>
          <p:cNvPr id="3" name="Title 2"/>
          <p:cNvSpPr>
            <a:spLocks noGrp="1"/>
          </p:cNvSpPr>
          <p:nvPr>
            <p:ph type="title"/>
          </p:nvPr>
        </p:nvSpPr>
        <p:spPr/>
        <p:txBody>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39514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par>
                                <p:cTn id="12" presetID="10" presetClass="exit" presetSubtype="0" fill="hold" nodeType="withEffect">
                                  <p:stCondLst>
                                    <p:cond delay="750"/>
                                  </p:stCondLst>
                                  <p:childTnLst>
                                    <p:animEffect transition="out" filter="fade">
                                      <p:cBhvr>
                                        <p:cTn id="13" dur="500"/>
                                        <p:tgtEl>
                                          <p:spTgt spid="310"/>
                                        </p:tgtEl>
                                      </p:cBhvr>
                                    </p:animEffect>
                                    <p:set>
                                      <p:cBhvr>
                                        <p:cTn id="14" dur="1" fill="hold">
                                          <p:stCondLst>
                                            <p:cond delay="499"/>
                                          </p:stCondLst>
                                        </p:cTn>
                                        <p:tgtEl>
                                          <p:spTgt spid="310"/>
                                        </p:tgtEl>
                                        <p:attrNameLst>
                                          <p:attrName>style.visibility</p:attrName>
                                        </p:attrNameLst>
                                      </p:cBhvr>
                                      <p:to>
                                        <p:strVal val="hidden"/>
                                      </p:to>
                                    </p:se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par>
                          <p:cTn id="19" fill="hold">
                            <p:stCondLst>
                              <p:cond delay="2250"/>
                            </p:stCondLst>
                            <p:childTnLst>
                              <p:par>
                                <p:cTn id="20" presetID="63" presetClass="path" presetSubtype="0" accel="50000" decel="50000" fill="hold" nodeType="afterEffect">
                                  <p:stCondLst>
                                    <p:cond delay="0"/>
                                  </p:stCondLst>
                                  <p:childTnLst>
                                    <p:animMotion origin="layout" path="M -4.23453E-6 4.19056E-6 L 0.25772 4.19056E-6 " pathEditMode="relative" rAng="0" ptsTypes="AA">
                                      <p:cBhvr>
                                        <p:cTn id="21" dur="2000" fill="hold"/>
                                        <p:tgtEl>
                                          <p:spTgt spid="305"/>
                                        </p:tgtEl>
                                        <p:attrNameLst>
                                          <p:attrName>ppt_x</p:attrName>
                                          <p:attrName>ppt_y</p:attrName>
                                        </p:attrNameLst>
                                      </p:cBhvr>
                                      <p:rCtr x="12886" y="0"/>
                                    </p:animMotion>
                                  </p:childTnLst>
                                </p:cTn>
                              </p:par>
                            </p:childTnLst>
                          </p:cTn>
                        </p:par>
                        <p:par>
                          <p:cTn id="22" fill="hold">
                            <p:stCondLst>
                              <p:cond delay="425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1250" fill="hold"/>
                                        <p:tgtEl>
                                          <p:spTgt spid="144"/>
                                        </p:tgtEl>
                                        <p:attrNameLst>
                                          <p:attrName>ppt_w</p:attrName>
                                        </p:attrNameLst>
                                      </p:cBhvr>
                                      <p:tavLst>
                                        <p:tav tm="0">
                                          <p:val>
                                            <p:fltVal val="0"/>
                                          </p:val>
                                        </p:tav>
                                        <p:tav tm="100000">
                                          <p:val>
                                            <p:strVal val="#ppt_w"/>
                                          </p:val>
                                        </p:tav>
                                      </p:tavLst>
                                    </p:anim>
                                    <p:anim calcmode="lin" valueType="num">
                                      <p:cBhvr>
                                        <p:cTn id="29" dur="1250" fill="hold"/>
                                        <p:tgtEl>
                                          <p:spTgt spid="144"/>
                                        </p:tgtEl>
                                        <p:attrNameLst>
                                          <p:attrName>ppt_h</p:attrName>
                                        </p:attrNameLst>
                                      </p:cBhvr>
                                      <p:tavLst>
                                        <p:tav tm="0">
                                          <p:val>
                                            <p:fltVal val="0"/>
                                          </p:val>
                                        </p:tav>
                                        <p:tav tm="100000">
                                          <p:val>
                                            <p:strVal val="#ppt_h"/>
                                          </p:val>
                                        </p:tav>
                                      </p:tavLst>
                                    </p:anim>
                                    <p:animEffect transition="in" filter="fade">
                                      <p:cBhvr>
                                        <p:cTn id="30" dur="1250"/>
                                        <p:tgtEl>
                                          <p:spTgt spid="144"/>
                                        </p:tgtEl>
                                      </p:cBhvr>
                                    </p:animEffect>
                                  </p:childTnLst>
                                </p:cTn>
                              </p:par>
                              <p:par>
                                <p:cTn id="31" presetID="10" presetClass="exit" presetSubtype="0" fill="hold" nodeType="withEffect">
                                  <p:stCondLst>
                                    <p:cond delay="0"/>
                                  </p:stCondLst>
                                  <p:childTnLst>
                                    <p:animEffect transition="out" filter="fade">
                                      <p:cBhvr>
                                        <p:cTn id="32" dur="1250"/>
                                        <p:tgtEl>
                                          <p:spTgt spid="305"/>
                                        </p:tgtEl>
                                      </p:cBhvr>
                                    </p:animEffect>
                                    <p:set>
                                      <p:cBhvr>
                                        <p:cTn id="33" dur="1" fill="hold">
                                          <p:stCondLst>
                                            <p:cond delay="1249"/>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6130527" y="2643751"/>
            <a:ext cx="2372865" cy="2928764"/>
            <a:chOff x="7389812" y="2633150"/>
            <a:chExt cx="2372247" cy="2928764"/>
          </a:xfrm>
        </p:grpSpPr>
        <p:grpSp>
          <p:nvGrpSpPr>
            <p:cNvPr id="122" name="Group 121"/>
            <p:cNvGrpSpPr/>
            <p:nvPr/>
          </p:nvGrpSpPr>
          <p:grpSpPr>
            <a:xfrm>
              <a:off x="738981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49" name="TextBox 148"/>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23" name="Group 122"/>
            <p:cNvGrpSpPr/>
            <p:nvPr/>
          </p:nvGrpSpPr>
          <p:grpSpPr>
            <a:xfrm>
              <a:off x="750207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grpSp>
        <p:nvGrpSpPr>
          <p:cNvPr id="42" name="Group 41"/>
          <p:cNvGrpSpPr/>
          <p:nvPr/>
        </p:nvGrpSpPr>
        <p:grpSpPr>
          <a:xfrm>
            <a:off x="-1" y="1"/>
            <a:ext cx="12183975" cy="983235"/>
            <a:chOff x="-1" y="0"/>
            <a:chExt cx="12180802" cy="983234"/>
          </a:xfrm>
        </p:grpSpPr>
        <p:sp>
          <p:nvSpPr>
            <p:cNvPr id="43" name="Rectangle 42"/>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44" name="Rectangle 43"/>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45" name="Rectangle 44"/>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88" name="Group 87"/>
          <p:cNvGrpSpPr/>
          <p:nvPr/>
        </p:nvGrpSpPr>
        <p:grpSpPr>
          <a:xfrm>
            <a:off x="3032633" y="1293203"/>
            <a:ext cx="7647392" cy="923394"/>
            <a:chOff x="3031844" y="1170370"/>
            <a:chExt cx="7645400" cy="923395"/>
          </a:xfrm>
        </p:grpSpPr>
        <p:grpSp>
          <p:nvGrpSpPr>
            <p:cNvPr id="20" name="Group 19"/>
            <p:cNvGrpSpPr/>
            <p:nvPr/>
          </p:nvGrpSpPr>
          <p:grpSpPr>
            <a:xfrm>
              <a:off x="3031844" y="1170370"/>
              <a:ext cx="7645400" cy="923395"/>
              <a:chOff x="2540230" y="5754872"/>
              <a:chExt cx="7645400" cy="923395"/>
            </a:xfrm>
          </p:grpSpPr>
          <p:sp>
            <p:nvSpPr>
              <p:cNvPr id="22" name="TextBox 21"/>
              <p:cNvSpPr txBox="1"/>
              <p:nvPr/>
            </p:nvSpPr>
            <p:spPr>
              <a:xfrm>
                <a:off x="9195029" y="5754872"/>
                <a:ext cx="990601" cy="923395"/>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6667" dirty="0">
                    <a:gradFill>
                      <a:gsLst>
                        <a:gs pos="0">
                          <a:srgbClr val="5F5F5F"/>
                        </a:gs>
                        <a:gs pos="100000">
                          <a:srgbClr val="5F5F5F"/>
                        </a:gs>
                      </a:gsLst>
                      <a:lin ang="5400000" scaled="0"/>
                    </a:gradFill>
                  </a:rPr>
                  <a:t>2</a:t>
                </a:r>
              </a:p>
            </p:txBody>
          </p:sp>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grpSp>
        <p:nvGrpSpPr>
          <p:cNvPr id="67" name="Group 66"/>
          <p:cNvGrpSpPr/>
          <p:nvPr/>
        </p:nvGrpSpPr>
        <p:grpSpPr>
          <a:xfrm>
            <a:off x="-1" y="5727780"/>
            <a:ext cx="12192001" cy="1046297"/>
            <a:chOff x="-5012461" y="5194194"/>
            <a:chExt cx="16033937" cy="1376363"/>
          </a:xfrm>
        </p:grpSpPr>
        <p:pic>
          <p:nvPicPr>
            <p:cNvPr id="6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4473"/>
            <a:stretch/>
          </p:blipFill>
          <p:spPr bwMode="auto">
            <a:xfrm>
              <a:off x="9571520" y="5194195"/>
              <a:ext cx="1449956" cy="137636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9" name="Title 1"/>
          <p:cNvSpPr txBox="1">
            <a:spLocks/>
          </p:cNvSpPr>
          <p:nvPr/>
        </p:nvSpPr>
        <p:spPr>
          <a:xfrm>
            <a:off x="6867996" y="473079"/>
            <a:ext cx="1589944"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FFFFFF"/>
                    </a:gs>
                    <a:gs pos="100000">
                      <a:srgbClr val="FFFFFF"/>
                    </a:gs>
                  </a:gsLst>
                  <a:lin ang="5400000" scaled="0"/>
                </a:gradFill>
              </a:rPr>
              <a:t>shared</a:t>
            </a:r>
          </a:p>
        </p:txBody>
      </p:sp>
      <p:sp>
        <p:nvSpPr>
          <p:cNvPr id="130" name="Title 1"/>
          <p:cNvSpPr txBox="1">
            <a:spLocks/>
          </p:cNvSpPr>
          <p:nvPr/>
        </p:nvSpPr>
        <p:spPr>
          <a:xfrm>
            <a:off x="8684153" y="453415"/>
            <a:ext cx="1839112"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standard</a:t>
            </a:r>
          </a:p>
        </p:txBody>
      </p:sp>
      <p:cxnSp>
        <p:nvCxnSpPr>
          <p:cNvPr id="131" name="Straight Connector 130"/>
          <p:cNvCxnSpPr/>
          <p:nvPr/>
        </p:nvCxnSpPr>
        <p:spPr>
          <a:xfrm flipV="1">
            <a:off x="8589856" y="300008"/>
            <a:ext cx="0" cy="683227"/>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9861" y="300008"/>
            <a:ext cx="209016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80025" y="300013"/>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80030" y="983233"/>
            <a:ext cx="151197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985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30527" y="2633151"/>
            <a:ext cx="2372865"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8" name="TextBox 137"/>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44" name="Group 143"/>
          <p:cNvGrpSpPr/>
          <p:nvPr/>
        </p:nvGrpSpPr>
        <p:grpSpPr>
          <a:xfrm>
            <a:off x="6236450" y="3291438"/>
            <a:ext cx="2161017" cy="1572959"/>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sp>
        <p:nvSpPr>
          <p:cNvPr id="46" name="Title 1"/>
          <p:cNvSpPr txBox="1">
            <a:spLocks/>
          </p:cNvSpPr>
          <p:nvPr/>
        </p:nvSpPr>
        <p:spPr>
          <a:xfrm>
            <a:off x="1222396" y="1533590"/>
            <a:ext cx="1589944" cy="443198"/>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pPr defTabSz="914348"/>
            <a:r>
              <a:rPr lang="en-US" dirty="0">
                <a:gradFill>
                  <a:gsLst>
                    <a:gs pos="0">
                      <a:srgbClr val="5F5F5F"/>
                    </a:gs>
                    <a:gs pos="100000">
                      <a:srgbClr val="5F5F5F"/>
                    </a:gs>
                  </a:gsLst>
                  <a:lin ang="5400000" scaled="0"/>
                </a:gradFill>
              </a:rPr>
              <a:t>standard</a:t>
            </a:r>
            <a:endParaRPr sz="4267" dirty="0">
              <a:gradFill>
                <a:gsLst>
                  <a:gs pos="0">
                    <a:srgbClr val="5F5F5F"/>
                  </a:gs>
                  <a:gs pos="100000">
                    <a:srgbClr val="5F5F5F"/>
                  </a:gs>
                </a:gsLst>
                <a:lin ang="5400000" scaled="0"/>
              </a:gradFill>
            </a:endParaRPr>
          </a:p>
        </p:txBody>
      </p:sp>
      <p:sp>
        <p:nvSpPr>
          <p:cNvPr id="3" name="Title 2"/>
          <p:cNvSpPr>
            <a:spLocks noGrp="1"/>
          </p:cNvSpPr>
          <p:nvPr>
            <p:ph type="title"/>
          </p:nvPr>
        </p:nvSpPr>
        <p:spPr/>
        <p:txBody>
          <a:bodyPr/>
          <a:lstStyle/>
          <a:p>
            <a:r>
              <a:rPr lang="en-US" dirty="0">
                <a:gradFill>
                  <a:gsLst>
                    <a:gs pos="0">
                      <a:srgbClr val="FFFFFF"/>
                    </a:gs>
                    <a:gs pos="100000">
                      <a:srgbClr val="FFFFFF"/>
                    </a:gs>
                  </a:gsLst>
                  <a:lin ang="5400000" scaled="0"/>
                </a:gradFill>
              </a:rPr>
              <a:t>web </a:t>
            </a:r>
            <a:r>
              <a:rPr lang="en-US" dirty="0" smtClean="0">
                <a:gradFill>
                  <a:gsLst>
                    <a:gs pos="0">
                      <a:srgbClr val="FFFFFF"/>
                    </a:gs>
                    <a:gs pos="100000">
                      <a:srgbClr val="FFFFFF"/>
                    </a:gs>
                  </a:gsLst>
                  <a:lin ang="5400000" scaled="0"/>
                </a:gradFill>
              </a:rPr>
              <a:t>sites</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200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63" presetClass="path" presetSubtype="0" accel="50000" decel="50000" fill="hold" nodeType="withEffect">
                                  <p:stCondLst>
                                    <p:cond delay="0"/>
                                  </p:stCondLst>
                                  <p:childTnLst>
                                    <p:animMotion origin="layout" path="M -4.46659E-6 -1.01758E-6 L 0.20347 -1.01758E-6 " pathEditMode="relative" rAng="0" ptsTypes="AA">
                                      <p:cBhvr>
                                        <p:cTn id="9" dur="2000" fill="hold"/>
                                        <p:tgtEl>
                                          <p:spTgt spid="121"/>
                                        </p:tgtEl>
                                        <p:attrNameLst>
                                          <p:attrName>ppt_x</p:attrName>
                                          <p:attrName>ppt_y</p:attrName>
                                        </p:attrNameLst>
                                      </p:cBhvr>
                                      <p:rCtr x="101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 y="1"/>
            <a:ext cx="12183975" cy="983235"/>
            <a:chOff x="-1" y="0"/>
            <a:chExt cx="12180802" cy="983234"/>
          </a:xfrm>
        </p:grpSpPr>
        <p:sp>
          <p:nvSpPr>
            <p:cNvPr id="96" name="Rectangle 95"/>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97" name="Rectangle 96"/>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98" name="Rectangle 97"/>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grpSp>
        <p:nvGrpSpPr>
          <p:cNvPr id="88" name="Group 87"/>
          <p:cNvGrpSpPr/>
          <p:nvPr/>
        </p:nvGrpSpPr>
        <p:grpSpPr>
          <a:xfrm>
            <a:off x="3032633" y="1293203"/>
            <a:ext cx="7647392" cy="923394"/>
            <a:chOff x="3031844" y="1170370"/>
            <a:chExt cx="7645400" cy="923395"/>
          </a:xfrm>
        </p:grpSpPr>
        <p:grpSp>
          <p:nvGrpSpPr>
            <p:cNvPr id="20" name="Group 19"/>
            <p:cNvGrpSpPr/>
            <p:nvPr/>
          </p:nvGrpSpPr>
          <p:grpSpPr>
            <a:xfrm>
              <a:off x="3031844" y="1170370"/>
              <a:ext cx="7645400" cy="923395"/>
              <a:chOff x="2540230" y="5754872"/>
              <a:chExt cx="7645400" cy="923395"/>
            </a:xfrm>
          </p:grpSpPr>
          <p:sp>
            <p:nvSpPr>
              <p:cNvPr id="22" name="TextBox 21"/>
              <p:cNvSpPr txBox="1"/>
              <p:nvPr/>
            </p:nvSpPr>
            <p:spPr>
              <a:xfrm>
                <a:off x="9195029" y="5754872"/>
                <a:ext cx="990601" cy="923395"/>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6667" dirty="0">
                    <a:gradFill>
                      <a:gsLst>
                        <a:gs pos="0">
                          <a:srgbClr val="5F5F5F"/>
                        </a:gs>
                        <a:gs pos="100000">
                          <a:srgbClr val="5F5F5F"/>
                        </a:gs>
                      </a:gsLst>
                      <a:lin ang="5400000" scaled="0"/>
                    </a:gradFill>
                  </a:rPr>
                  <a:t>2</a:t>
                </a:r>
              </a:p>
            </p:txBody>
          </p:sp>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grpSp>
        <p:nvGrpSpPr>
          <p:cNvPr id="67" name="Group 66"/>
          <p:cNvGrpSpPr/>
          <p:nvPr/>
        </p:nvGrpSpPr>
        <p:grpSpPr>
          <a:xfrm>
            <a:off x="2" y="5727773"/>
            <a:ext cx="12192001" cy="1046296"/>
            <a:chOff x="-5012460" y="5194194"/>
            <a:chExt cx="16033937"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0" y="5194194"/>
              <a:ext cx="1447405"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9" name="Title 1"/>
          <p:cNvSpPr txBox="1">
            <a:spLocks/>
          </p:cNvSpPr>
          <p:nvPr/>
        </p:nvSpPr>
        <p:spPr>
          <a:xfrm>
            <a:off x="6867996" y="473079"/>
            <a:ext cx="1589944"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FFFFFF"/>
                    </a:gs>
                    <a:gs pos="100000">
                      <a:srgbClr val="FFFFFF"/>
                    </a:gs>
                  </a:gsLst>
                  <a:lin ang="5400000" scaled="0"/>
                </a:gradFill>
              </a:rPr>
              <a:t>shared</a:t>
            </a:r>
          </a:p>
        </p:txBody>
      </p:sp>
      <p:sp>
        <p:nvSpPr>
          <p:cNvPr id="130" name="Title 1"/>
          <p:cNvSpPr txBox="1">
            <a:spLocks/>
          </p:cNvSpPr>
          <p:nvPr/>
        </p:nvSpPr>
        <p:spPr>
          <a:xfrm>
            <a:off x="8684153" y="453415"/>
            <a:ext cx="1839112"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standard</a:t>
            </a:r>
          </a:p>
        </p:txBody>
      </p:sp>
      <p:cxnSp>
        <p:nvCxnSpPr>
          <p:cNvPr id="131" name="Straight Connector 130"/>
          <p:cNvCxnSpPr/>
          <p:nvPr/>
        </p:nvCxnSpPr>
        <p:spPr>
          <a:xfrm flipV="1">
            <a:off x="8589856" y="300008"/>
            <a:ext cx="0" cy="683227"/>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9861" y="300008"/>
            <a:ext cx="209016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80025" y="300013"/>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80030" y="983233"/>
            <a:ext cx="151197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985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130527" y="2633151"/>
            <a:ext cx="2372865"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8" name="TextBox 137"/>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44" name="Group 143"/>
          <p:cNvGrpSpPr/>
          <p:nvPr/>
        </p:nvGrpSpPr>
        <p:grpSpPr>
          <a:xfrm>
            <a:off x="6236450" y="3291442"/>
            <a:ext cx="2161020" cy="1572959"/>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nvGrpSpPr>
          <p:cNvPr id="122" name="Group 121"/>
          <p:cNvGrpSpPr/>
          <p:nvPr/>
        </p:nvGrpSpPr>
        <p:grpSpPr>
          <a:xfrm>
            <a:off x="8618892" y="2633151"/>
            <a:ext cx="2372865"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49" name="TextBox 148"/>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23" name="Group 122"/>
          <p:cNvGrpSpPr/>
          <p:nvPr/>
        </p:nvGrpSpPr>
        <p:grpSpPr>
          <a:xfrm>
            <a:off x="8731188" y="3298034"/>
            <a:ext cx="2161017" cy="1572959"/>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nvGrpSpPr>
          <p:cNvPr id="58" name="Group 57"/>
          <p:cNvGrpSpPr/>
          <p:nvPr/>
        </p:nvGrpSpPr>
        <p:grpSpPr>
          <a:xfrm>
            <a:off x="6231251" y="3105925"/>
            <a:ext cx="1527211" cy="1111624"/>
            <a:chOff x="5633504" y="3707933"/>
            <a:chExt cx="866164" cy="631077"/>
          </a:xfrm>
        </p:grpSpPr>
        <p:grpSp>
          <p:nvGrpSpPr>
            <p:cNvPr id="59" name="Group 58"/>
            <p:cNvGrpSpPr/>
            <p:nvPr/>
          </p:nvGrpSpPr>
          <p:grpSpPr>
            <a:xfrm>
              <a:off x="5633504" y="3707933"/>
              <a:ext cx="866164" cy="631077"/>
              <a:chOff x="2146300" y="552450"/>
              <a:chExt cx="7896225" cy="5753100"/>
            </a:xfrm>
          </p:grpSpPr>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62" name="Rectangle 6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60" name="Rectangle 5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4800" dirty="0">
                  <a:gradFill>
                    <a:gsLst>
                      <a:gs pos="0">
                        <a:srgbClr val="FFFFFF"/>
                      </a:gs>
                      <a:gs pos="100000">
                        <a:srgbClr val="FFFFFF"/>
                      </a:gs>
                    </a:gsLst>
                    <a:lin ang="5400000" scaled="0"/>
                  </a:gradFill>
                  <a:sym typeface="Wingdings" pitchFamily="2" charset="2"/>
                </a:rPr>
                <a:t>:-)</a:t>
              </a:r>
              <a:endParaRPr lang="en-US" sz="4400" dirty="0">
                <a:gradFill>
                  <a:gsLst>
                    <a:gs pos="0">
                      <a:srgbClr val="FFFFFF"/>
                    </a:gs>
                    <a:gs pos="100000">
                      <a:srgbClr val="FFFFFF"/>
                    </a:gs>
                  </a:gsLst>
                  <a:lin ang="5400000" scaled="0"/>
                </a:gradFill>
              </a:endParaRPr>
            </a:p>
          </p:txBody>
        </p:sp>
      </p:grpSp>
      <p:grpSp>
        <p:nvGrpSpPr>
          <p:cNvPr id="63" name="Group 62"/>
          <p:cNvGrpSpPr/>
          <p:nvPr/>
        </p:nvGrpSpPr>
        <p:grpSpPr>
          <a:xfrm>
            <a:off x="6231256" y="4325130"/>
            <a:ext cx="955281" cy="695329"/>
            <a:chOff x="5633504" y="3707933"/>
            <a:chExt cx="866164" cy="631077"/>
          </a:xfrm>
        </p:grpSpPr>
        <p:grpSp>
          <p:nvGrpSpPr>
            <p:cNvPr id="64" name="Group 63"/>
            <p:cNvGrpSpPr/>
            <p:nvPr/>
          </p:nvGrpSpPr>
          <p:grpSpPr>
            <a:xfrm>
              <a:off x="5633504" y="3707933"/>
              <a:ext cx="866164" cy="631077"/>
              <a:chOff x="2146300" y="552450"/>
              <a:chExt cx="7896225" cy="5753100"/>
            </a:xfrm>
          </p:grpSpPr>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2" name="Rectangle 71"/>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1067" dirty="0">
                  <a:gradFill>
                    <a:gsLst>
                      <a:gs pos="0">
                        <a:srgbClr val="FFFFFF"/>
                      </a:gs>
                      <a:gs pos="100000">
                        <a:srgbClr val="FFFFFF"/>
                      </a:gs>
                    </a:gsLst>
                    <a:lin ang="5400000" scaled="0"/>
                  </a:gradFill>
                </a:endParaRPr>
              </a:p>
            </p:txBody>
          </p:sp>
        </p:grpSp>
        <p:sp>
          <p:nvSpPr>
            <p:cNvPr id="65" name="Rectangle 6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2800" dirty="0">
                  <a:gradFill>
                    <a:gsLst>
                      <a:gs pos="0">
                        <a:srgbClr val="FFFFFF"/>
                      </a:gs>
                      <a:gs pos="100000">
                        <a:srgbClr val="FFFFFF"/>
                      </a:gs>
                    </a:gsLst>
                    <a:lin ang="5400000" scaled="0"/>
                  </a:gradFill>
                  <a:sym typeface="Wingdings" pitchFamily="2" charset="2"/>
                </a:rPr>
                <a:t>:-)</a:t>
              </a:r>
              <a:endParaRPr lang="en-US" sz="2400" dirty="0">
                <a:gradFill>
                  <a:gsLst>
                    <a:gs pos="0">
                      <a:srgbClr val="FFFFFF"/>
                    </a:gs>
                    <a:gs pos="100000">
                      <a:srgbClr val="FFFFFF"/>
                    </a:gs>
                  </a:gsLst>
                  <a:lin ang="5400000" scaled="0"/>
                </a:gradFill>
              </a:endParaRPr>
            </a:p>
          </p:txBody>
        </p:sp>
      </p:grpSp>
      <p:grpSp>
        <p:nvGrpSpPr>
          <p:cNvPr id="73" name="Group 72"/>
          <p:cNvGrpSpPr/>
          <p:nvPr/>
        </p:nvGrpSpPr>
        <p:grpSpPr>
          <a:xfrm>
            <a:off x="7275708" y="4325130"/>
            <a:ext cx="955281" cy="695329"/>
            <a:chOff x="5633504" y="3707933"/>
            <a:chExt cx="866164" cy="631077"/>
          </a:xfrm>
        </p:grpSpPr>
        <p:grpSp>
          <p:nvGrpSpPr>
            <p:cNvPr id="74" name="Group 73"/>
            <p:cNvGrpSpPr/>
            <p:nvPr/>
          </p:nvGrpSpPr>
          <p:grpSpPr>
            <a:xfrm>
              <a:off x="5633504" y="3707933"/>
              <a:ext cx="866164" cy="631077"/>
              <a:chOff x="2146300" y="552450"/>
              <a:chExt cx="7896225" cy="5753100"/>
            </a:xfrm>
          </p:grpSpPr>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7" name="Rectangle 76"/>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1067" dirty="0">
                  <a:gradFill>
                    <a:gsLst>
                      <a:gs pos="0">
                        <a:srgbClr val="FFFFFF"/>
                      </a:gs>
                      <a:gs pos="100000">
                        <a:srgbClr val="FFFFFF"/>
                      </a:gs>
                    </a:gsLst>
                    <a:lin ang="5400000" scaled="0"/>
                  </a:gradFill>
                </a:endParaRPr>
              </a:p>
            </p:txBody>
          </p:sp>
        </p:grpSp>
        <p:sp>
          <p:nvSpPr>
            <p:cNvPr id="75" name="Rectangle 7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2800" dirty="0">
                  <a:gradFill>
                    <a:gsLst>
                      <a:gs pos="0">
                        <a:srgbClr val="FFFFFF"/>
                      </a:gs>
                      <a:gs pos="100000">
                        <a:srgbClr val="FFFFFF"/>
                      </a:gs>
                    </a:gsLst>
                    <a:lin ang="5400000" scaled="0"/>
                  </a:gradFill>
                  <a:sym typeface="Wingdings" pitchFamily="2" charset="2"/>
                </a:rPr>
                <a:t>:-)</a:t>
              </a:r>
              <a:endParaRPr lang="en-US" sz="2400" dirty="0">
                <a:gradFill>
                  <a:gsLst>
                    <a:gs pos="0">
                      <a:srgbClr val="FFFFFF"/>
                    </a:gs>
                    <a:gs pos="100000">
                      <a:srgbClr val="FFFFFF"/>
                    </a:gs>
                  </a:gsLst>
                  <a:lin ang="5400000" scaled="0"/>
                </a:gradFill>
              </a:endParaRPr>
            </a:p>
          </p:txBody>
        </p:sp>
      </p:grpSp>
      <p:grpSp>
        <p:nvGrpSpPr>
          <p:cNvPr id="78" name="Group 77"/>
          <p:cNvGrpSpPr/>
          <p:nvPr/>
        </p:nvGrpSpPr>
        <p:grpSpPr>
          <a:xfrm>
            <a:off x="8692092" y="3105925"/>
            <a:ext cx="1527211" cy="1111624"/>
            <a:chOff x="5633504" y="3707933"/>
            <a:chExt cx="866164" cy="631077"/>
          </a:xfrm>
        </p:grpSpPr>
        <p:grpSp>
          <p:nvGrpSpPr>
            <p:cNvPr id="79" name="Group 78"/>
            <p:cNvGrpSpPr/>
            <p:nvPr/>
          </p:nvGrpSpPr>
          <p:grpSpPr>
            <a:xfrm>
              <a:off x="5633504" y="3707933"/>
              <a:ext cx="866164" cy="631077"/>
              <a:chOff x="2146300" y="552450"/>
              <a:chExt cx="7896225" cy="575310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2" name="Rectangle 8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80" name="Rectangle 7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4800" dirty="0">
                  <a:gradFill>
                    <a:gsLst>
                      <a:gs pos="0">
                        <a:srgbClr val="FFFFFF"/>
                      </a:gs>
                      <a:gs pos="100000">
                        <a:srgbClr val="FFFFFF"/>
                      </a:gs>
                    </a:gsLst>
                    <a:lin ang="5400000" scaled="0"/>
                  </a:gradFill>
                  <a:sym typeface="Wingdings" pitchFamily="2" charset="2"/>
                </a:rPr>
                <a:t>:-)</a:t>
              </a:r>
              <a:endParaRPr lang="en-US" sz="4400" dirty="0">
                <a:gradFill>
                  <a:gsLst>
                    <a:gs pos="0">
                      <a:srgbClr val="FFFFFF"/>
                    </a:gs>
                    <a:gs pos="100000">
                      <a:srgbClr val="FFFFFF"/>
                    </a:gs>
                  </a:gsLst>
                  <a:lin ang="5400000" scaled="0"/>
                </a:gradFill>
              </a:endParaRPr>
            </a:p>
          </p:txBody>
        </p:sp>
      </p:grpSp>
      <p:grpSp>
        <p:nvGrpSpPr>
          <p:cNvPr id="83" name="Group 82"/>
          <p:cNvGrpSpPr/>
          <p:nvPr/>
        </p:nvGrpSpPr>
        <p:grpSpPr>
          <a:xfrm>
            <a:off x="8692097" y="4325130"/>
            <a:ext cx="955281" cy="695329"/>
            <a:chOff x="5633504" y="3707933"/>
            <a:chExt cx="866164" cy="631077"/>
          </a:xfrm>
        </p:grpSpPr>
        <p:grpSp>
          <p:nvGrpSpPr>
            <p:cNvPr id="84" name="Group 83"/>
            <p:cNvGrpSpPr/>
            <p:nvPr/>
          </p:nvGrpSpPr>
          <p:grpSpPr>
            <a:xfrm>
              <a:off x="5633504" y="3707933"/>
              <a:ext cx="866164" cy="631077"/>
              <a:chOff x="2146300" y="552450"/>
              <a:chExt cx="7896225" cy="5753100"/>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9" name="Rectangle 88"/>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1067" dirty="0">
                  <a:gradFill>
                    <a:gsLst>
                      <a:gs pos="0">
                        <a:srgbClr val="FFFFFF"/>
                      </a:gs>
                      <a:gs pos="100000">
                        <a:srgbClr val="FFFFFF"/>
                      </a:gs>
                    </a:gsLst>
                    <a:lin ang="5400000" scaled="0"/>
                  </a:gradFill>
                </a:endParaRPr>
              </a:p>
            </p:txBody>
          </p:sp>
        </p:grpSp>
        <p:sp>
          <p:nvSpPr>
            <p:cNvPr id="85" name="Rectangle 8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2800" dirty="0">
                  <a:gradFill>
                    <a:gsLst>
                      <a:gs pos="0">
                        <a:srgbClr val="FFFFFF"/>
                      </a:gs>
                      <a:gs pos="100000">
                        <a:srgbClr val="FFFFFF"/>
                      </a:gs>
                    </a:gsLst>
                    <a:lin ang="5400000" scaled="0"/>
                  </a:gradFill>
                  <a:sym typeface="Wingdings" pitchFamily="2" charset="2"/>
                </a:rPr>
                <a:t>:-)</a:t>
              </a:r>
              <a:endParaRPr lang="en-US" sz="2400" dirty="0">
                <a:gradFill>
                  <a:gsLst>
                    <a:gs pos="0">
                      <a:srgbClr val="FFFFFF"/>
                    </a:gs>
                    <a:gs pos="100000">
                      <a:srgbClr val="FFFFFF"/>
                    </a:gs>
                  </a:gsLst>
                  <a:lin ang="5400000" scaled="0"/>
                </a:gradFill>
              </a:endParaRPr>
            </a:p>
          </p:txBody>
        </p:sp>
      </p:grpSp>
      <p:grpSp>
        <p:nvGrpSpPr>
          <p:cNvPr id="90" name="Group 89"/>
          <p:cNvGrpSpPr/>
          <p:nvPr/>
        </p:nvGrpSpPr>
        <p:grpSpPr>
          <a:xfrm>
            <a:off x="9736549" y="4325130"/>
            <a:ext cx="955281" cy="695329"/>
            <a:chOff x="5633504" y="3707933"/>
            <a:chExt cx="866164" cy="631077"/>
          </a:xfrm>
        </p:grpSpPr>
        <p:grpSp>
          <p:nvGrpSpPr>
            <p:cNvPr id="91" name="Group 90"/>
            <p:cNvGrpSpPr/>
            <p:nvPr/>
          </p:nvGrpSpPr>
          <p:grpSpPr>
            <a:xfrm>
              <a:off x="5633504" y="3707933"/>
              <a:ext cx="866164" cy="631077"/>
              <a:chOff x="2146300" y="552450"/>
              <a:chExt cx="7896225" cy="5753100"/>
            </a:xfrm>
          </p:grpSpPr>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94" name="Rectangle 93"/>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1067" dirty="0">
                  <a:gradFill>
                    <a:gsLst>
                      <a:gs pos="0">
                        <a:srgbClr val="FFFFFF"/>
                      </a:gs>
                      <a:gs pos="100000">
                        <a:srgbClr val="FFFFFF"/>
                      </a:gs>
                    </a:gsLst>
                    <a:lin ang="5400000" scaled="0"/>
                  </a:gradFill>
                </a:endParaRPr>
              </a:p>
            </p:txBody>
          </p:sp>
        </p:grpSp>
        <p:sp>
          <p:nvSpPr>
            <p:cNvPr id="92" name="Rectangle 91"/>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2800" dirty="0">
                  <a:gradFill>
                    <a:gsLst>
                      <a:gs pos="0">
                        <a:srgbClr val="FFFFFF"/>
                      </a:gs>
                      <a:gs pos="100000">
                        <a:srgbClr val="FFFFFF"/>
                      </a:gs>
                    </a:gsLst>
                    <a:lin ang="5400000" scaled="0"/>
                  </a:gradFill>
                  <a:sym typeface="Wingdings" pitchFamily="2" charset="2"/>
                </a:rPr>
                <a:t>:-)</a:t>
              </a:r>
              <a:endParaRPr lang="en-US" sz="2400" dirty="0">
                <a:gradFill>
                  <a:gsLst>
                    <a:gs pos="0">
                      <a:srgbClr val="FFFFFF"/>
                    </a:gs>
                    <a:gs pos="100000">
                      <a:srgbClr val="FFFFFF"/>
                    </a:gs>
                  </a:gsLst>
                  <a:lin ang="5400000" scaled="0"/>
                </a:gradFill>
              </a:endParaRPr>
            </a:p>
          </p:txBody>
        </p:sp>
      </p:grpSp>
      <p:sp>
        <p:nvSpPr>
          <p:cNvPr id="99" name="Title 1"/>
          <p:cNvSpPr txBox="1">
            <a:spLocks/>
          </p:cNvSpPr>
          <p:nvPr/>
        </p:nvSpPr>
        <p:spPr>
          <a:xfrm>
            <a:off x="1222396" y="1533590"/>
            <a:ext cx="1589944" cy="443198"/>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pPr defTabSz="914348"/>
            <a:r>
              <a:rPr lang="en-US" dirty="0">
                <a:gradFill>
                  <a:gsLst>
                    <a:gs pos="0">
                      <a:srgbClr val="5F5F5F"/>
                    </a:gs>
                    <a:gs pos="100000">
                      <a:srgbClr val="5F5F5F"/>
                    </a:gs>
                  </a:gsLst>
                  <a:lin ang="5400000" scaled="0"/>
                </a:gradFill>
              </a:rPr>
              <a:t>standard</a:t>
            </a:r>
            <a:endParaRPr sz="4267" dirty="0">
              <a:gradFill>
                <a:gsLst>
                  <a:gs pos="0">
                    <a:srgbClr val="5F5F5F"/>
                  </a:gs>
                  <a:gs pos="100000">
                    <a:srgbClr val="5F5F5F"/>
                  </a:gs>
                </a:gsLst>
                <a:lin ang="5400000" scaled="0"/>
              </a:gradFill>
            </a:endParaRPr>
          </a:p>
        </p:txBody>
      </p:sp>
      <p:sp>
        <p:nvSpPr>
          <p:cNvPr id="3" name="Title 2"/>
          <p:cNvSpPr>
            <a:spLocks noGrp="1"/>
          </p:cNvSpPr>
          <p:nvPr>
            <p:ph type="title"/>
          </p:nvPr>
        </p:nvSpPr>
        <p:spPr/>
        <p:txBody>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18397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499"/>
                                          </p:stCondLst>
                                        </p:cTn>
                                        <p:tgtEl>
                                          <p:spTgt spid="14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75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2250"/>
                            </p:stCondLst>
                            <p:childTnLst>
                              <p:par>
                                <p:cTn id="26" presetID="10" presetClass="entr" presetSubtype="0" fill="hold" nodeType="after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 y="1"/>
            <a:ext cx="12183975" cy="983235"/>
            <a:chOff x="-1" y="0"/>
            <a:chExt cx="12180802" cy="983234"/>
          </a:xfrm>
        </p:grpSpPr>
        <p:sp>
          <p:nvSpPr>
            <p:cNvPr id="96" name="Rectangle 95"/>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97" name="Rectangle 96"/>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98" name="Rectangle 97"/>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21" name="Rectangle 20"/>
          <p:cNvSpPr/>
          <p:nvPr/>
        </p:nvSpPr>
        <p:spPr bwMode="auto">
          <a:xfrm>
            <a:off x="3032633" y="1643572"/>
            <a:ext cx="8337732" cy="248368"/>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23" name="Rectangle 22"/>
          <p:cNvSpPr/>
          <p:nvPr/>
        </p:nvSpPr>
        <p:spPr bwMode="auto">
          <a:xfrm>
            <a:off x="3035170" y="1643572"/>
            <a:ext cx="2369097" cy="2483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nvGrpSpPr>
          <p:cNvPr id="67" name="Group 66"/>
          <p:cNvGrpSpPr/>
          <p:nvPr/>
        </p:nvGrpSpPr>
        <p:grpSpPr>
          <a:xfrm>
            <a:off x="2" y="5727773"/>
            <a:ext cx="12192001" cy="1046296"/>
            <a:chOff x="-5012460" y="5194194"/>
            <a:chExt cx="16033937"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0" y="5194194"/>
              <a:ext cx="1447405" cy="137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30" name="Title 1"/>
          <p:cNvSpPr txBox="1">
            <a:spLocks/>
          </p:cNvSpPr>
          <p:nvPr/>
        </p:nvSpPr>
        <p:spPr>
          <a:xfrm>
            <a:off x="8684153" y="453415"/>
            <a:ext cx="1839112"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07" algn="l"/>
              </a:tabLst>
            </a:pPr>
            <a:r>
              <a:rPr sz="3200" dirty="0">
                <a:gradFill>
                  <a:gsLst>
                    <a:gs pos="0">
                      <a:srgbClr val="0071BC"/>
                    </a:gs>
                    <a:gs pos="100000">
                      <a:srgbClr val="0071BC"/>
                    </a:gs>
                  </a:gsLst>
                  <a:lin ang="5400000" scaled="0"/>
                </a:gradFill>
              </a:rPr>
              <a:t>standard</a:t>
            </a:r>
          </a:p>
        </p:txBody>
      </p:sp>
      <p:cxnSp>
        <p:nvCxnSpPr>
          <p:cNvPr id="131" name="Straight Connector 130"/>
          <p:cNvCxnSpPr/>
          <p:nvPr/>
        </p:nvCxnSpPr>
        <p:spPr>
          <a:xfrm flipV="1">
            <a:off x="8589856" y="300008"/>
            <a:ext cx="0" cy="683227"/>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89861" y="300008"/>
            <a:ext cx="2090169"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680025" y="300013"/>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680030" y="983233"/>
            <a:ext cx="1511975"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0" y="983233"/>
            <a:ext cx="858985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032635" y="2539690"/>
            <a:ext cx="2372865" cy="2928764"/>
            <a:chOff x="2274475" y="1904767"/>
            <a:chExt cx="1779649" cy="2196573"/>
          </a:xfrm>
        </p:grpSpPr>
        <p:grpSp>
          <p:nvGrpSpPr>
            <p:cNvPr id="136" name="Group 135"/>
            <p:cNvGrpSpPr/>
            <p:nvPr/>
          </p:nvGrpSpPr>
          <p:grpSpPr>
            <a:xfrm>
              <a:off x="2274475" y="1904767"/>
              <a:ext cx="1779649" cy="2196573"/>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38" name="TextBox 137"/>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44" name="Group 143"/>
            <p:cNvGrpSpPr/>
            <p:nvPr/>
          </p:nvGrpSpPr>
          <p:grpSpPr>
            <a:xfrm>
              <a:off x="2353918" y="2398485"/>
              <a:ext cx="1620765" cy="1179719"/>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sp>
        <p:nvSpPr>
          <p:cNvPr id="99" name="Title 1"/>
          <p:cNvSpPr txBox="1">
            <a:spLocks/>
          </p:cNvSpPr>
          <p:nvPr/>
        </p:nvSpPr>
        <p:spPr>
          <a:xfrm>
            <a:off x="397566" y="1533590"/>
            <a:ext cx="2414775" cy="443198"/>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pPr defTabSz="914348"/>
            <a:r>
              <a:rPr lang="en-US" dirty="0" err="1">
                <a:gradFill>
                  <a:gsLst>
                    <a:gs pos="0">
                      <a:srgbClr val="5F5F5F"/>
                    </a:gs>
                    <a:gs pos="100000">
                      <a:srgbClr val="5F5F5F"/>
                    </a:gs>
                  </a:gsLst>
                  <a:lin ang="5400000" scaled="0"/>
                </a:gradFill>
              </a:rPr>
              <a:t>cpu</a:t>
            </a:r>
            <a:r>
              <a:rPr lang="en-US" dirty="0">
                <a:gradFill>
                  <a:gsLst>
                    <a:gs pos="0">
                      <a:srgbClr val="5F5F5F"/>
                    </a:gs>
                    <a:gs pos="100000">
                      <a:srgbClr val="5F5F5F"/>
                    </a:gs>
                  </a:gsLst>
                  <a:lin ang="5400000" scaled="0"/>
                </a:gradFill>
              </a:rPr>
              <a:t> utilization</a:t>
            </a:r>
            <a:endParaRPr sz="4267" dirty="0">
              <a:gradFill>
                <a:gsLst>
                  <a:gs pos="0">
                    <a:srgbClr val="5F5F5F"/>
                  </a:gs>
                  <a:gs pos="100000">
                    <a:srgbClr val="5F5F5F"/>
                  </a:gs>
                </a:gsLst>
                <a:lin ang="5400000" scaled="0"/>
              </a:gradFill>
            </a:endParaRPr>
          </a:p>
        </p:txBody>
      </p:sp>
      <p:sp>
        <p:nvSpPr>
          <p:cNvPr id="3" name="Title 2"/>
          <p:cNvSpPr>
            <a:spLocks noGrp="1"/>
          </p:cNvSpPr>
          <p:nvPr>
            <p:ph type="title"/>
          </p:nvPr>
        </p:nvSpPr>
        <p:spPr/>
        <p:txBody>
          <a:bodyPr/>
          <a:lstStyle/>
          <a:p>
            <a:r>
              <a:rPr lang="en-US" dirty="0" smtClean="0">
                <a:gradFill>
                  <a:gsLst>
                    <a:gs pos="0">
                      <a:srgbClr val="FFFFFF"/>
                    </a:gs>
                    <a:gs pos="100000">
                      <a:srgbClr val="FFFFFF"/>
                    </a:gs>
                  </a:gsLst>
                  <a:lin ang="5400000" scaled="0"/>
                </a:gradFill>
              </a:rPr>
              <a:t>auto-scaling</a:t>
            </a:r>
            <a:endParaRPr lang="en-US" dirty="0">
              <a:gradFill>
                <a:gsLst>
                  <a:gs pos="0">
                    <a:srgbClr val="FFFFFF"/>
                  </a:gs>
                  <a:gs pos="100000">
                    <a:srgbClr val="FFFFFF"/>
                  </a:gs>
                </a:gsLst>
                <a:lin ang="5400000" scaled="0"/>
              </a:gradFill>
            </a:endParaRPr>
          </a:p>
        </p:txBody>
      </p:sp>
      <p:sp>
        <p:nvSpPr>
          <p:cNvPr id="102" name="Rectangle 101"/>
          <p:cNvSpPr/>
          <p:nvPr/>
        </p:nvSpPr>
        <p:spPr bwMode="auto">
          <a:xfrm>
            <a:off x="5404267" y="1645214"/>
            <a:ext cx="3594533" cy="24508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grpSp>
        <p:nvGrpSpPr>
          <p:cNvPr id="104" name="Group 103"/>
          <p:cNvGrpSpPr/>
          <p:nvPr/>
        </p:nvGrpSpPr>
        <p:grpSpPr>
          <a:xfrm>
            <a:off x="5511424" y="2520077"/>
            <a:ext cx="2372865" cy="2928764"/>
            <a:chOff x="2274474" y="1904767"/>
            <a:chExt cx="1779649" cy="2196573"/>
          </a:xfrm>
        </p:grpSpPr>
        <p:grpSp>
          <p:nvGrpSpPr>
            <p:cNvPr id="105" name="Group 104"/>
            <p:cNvGrpSpPr/>
            <p:nvPr/>
          </p:nvGrpSpPr>
          <p:grpSpPr>
            <a:xfrm>
              <a:off x="2274474" y="1904767"/>
              <a:ext cx="1779649" cy="2196573"/>
              <a:chOff x="4888659" y="2633150"/>
              <a:chExt cx="2372247" cy="2928764"/>
            </a:xfrm>
          </p:grpSpPr>
          <p:sp>
            <p:nvSpPr>
              <p:cNvPr id="111"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12" name="TextBox 111"/>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06" name="Group 105"/>
            <p:cNvGrpSpPr/>
            <p:nvPr/>
          </p:nvGrpSpPr>
          <p:grpSpPr>
            <a:xfrm>
              <a:off x="2353918" y="2398485"/>
              <a:ext cx="1620765" cy="1179719"/>
              <a:chOff x="5633503" y="3707934"/>
              <a:chExt cx="866165" cy="631077"/>
            </a:xfrm>
          </p:grpSpPr>
          <p:grpSp>
            <p:nvGrpSpPr>
              <p:cNvPr id="107" name="Group 106"/>
              <p:cNvGrpSpPr/>
              <p:nvPr/>
            </p:nvGrpSpPr>
            <p:grpSpPr>
              <a:xfrm>
                <a:off x="5633503" y="3707934"/>
                <a:ext cx="866164" cy="631077"/>
                <a:chOff x="2146305" y="552450"/>
                <a:chExt cx="7896221" cy="5753100"/>
              </a:xfrm>
            </p:grpSpPr>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10" name="Rectangle 109"/>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08" name="Rectangle 107"/>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grpSp>
        <p:nvGrpSpPr>
          <p:cNvPr id="114" name="Group 113"/>
          <p:cNvGrpSpPr/>
          <p:nvPr/>
        </p:nvGrpSpPr>
        <p:grpSpPr>
          <a:xfrm>
            <a:off x="7981567" y="2500463"/>
            <a:ext cx="2372865" cy="2928764"/>
            <a:chOff x="2274475" y="1904767"/>
            <a:chExt cx="1779649" cy="2196573"/>
          </a:xfrm>
        </p:grpSpPr>
        <p:grpSp>
          <p:nvGrpSpPr>
            <p:cNvPr id="115" name="Group 114"/>
            <p:cNvGrpSpPr/>
            <p:nvPr/>
          </p:nvGrpSpPr>
          <p:grpSpPr>
            <a:xfrm>
              <a:off x="2274475" y="1904767"/>
              <a:ext cx="1779649" cy="2196573"/>
              <a:chOff x="4888659" y="2633150"/>
              <a:chExt cx="2372247" cy="2928764"/>
            </a:xfrm>
          </p:grpSpPr>
          <p:sp>
            <p:nvSpPr>
              <p:cNvPr id="140"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sp>
            <p:nvSpPr>
              <p:cNvPr id="141" name="TextBox 140"/>
              <p:cNvSpPr txBox="1"/>
              <p:nvPr/>
            </p:nvSpPr>
            <p:spPr>
              <a:xfrm>
                <a:off x="5014374" y="2791511"/>
                <a:ext cx="2152657" cy="221599"/>
              </a:xfrm>
              <a:prstGeom prst="rect">
                <a:avLst/>
              </a:prstGeom>
              <a:noFill/>
            </p:spPr>
            <p:txBody>
              <a:bodyPr wrap="none" lIns="0" tIns="0" rIns="0" bIns="0" rtlCol="0">
                <a:spAutoFit/>
              </a:bodyPr>
              <a:lstStyle/>
              <a:p>
                <a:pPr defTabSz="1218967">
                  <a:lnSpc>
                    <a:spcPct val="90000"/>
                  </a:lnSpc>
                  <a:spcBef>
                    <a:spcPct val="20000"/>
                  </a:spcBef>
                  <a:buSzPct val="80000"/>
                </a:pPr>
                <a:r>
                  <a:rPr lang="en-US" sz="1600" b="1" cap="all" dirty="0">
                    <a:gradFill>
                      <a:gsLst>
                        <a:gs pos="0">
                          <a:srgbClr val="FFFFFF"/>
                        </a:gs>
                        <a:gs pos="100000">
                          <a:srgbClr val="FFFFFF"/>
                        </a:gs>
                      </a:gsLst>
                      <a:lin ang="5400000" scaled="0"/>
                    </a:gradFill>
                  </a:rPr>
                  <a:t>Standard instance</a:t>
                </a:r>
              </a:p>
            </p:txBody>
          </p:sp>
        </p:grpSp>
        <p:grpSp>
          <p:nvGrpSpPr>
            <p:cNvPr id="116" name="Group 115"/>
            <p:cNvGrpSpPr/>
            <p:nvPr/>
          </p:nvGrpSpPr>
          <p:grpSpPr>
            <a:xfrm>
              <a:off x="2353918" y="2398485"/>
              <a:ext cx="1620765" cy="1179719"/>
              <a:chOff x="5633503" y="3707934"/>
              <a:chExt cx="866165" cy="631077"/>
            </a:xfrm>
          </p:grpSpPr>
          <p:grpSp>
            <p:nvGrpSpPr>
              <p:cNvPr id="119" name="Group 118"/>
              <p:cNvGrpSpPr/>
              <p:nvPr/>
            </p:nvGrpSpPr>
            <p:grpSpPr>
              <a:xfrm>
                <a:off x="5633503" y="3707934"/>
                <a:ext cx="866164" cy="631077"/>
                <a:chOff x="2146305" y="552450"/>
                <a:chExt cx="7896221" cy="5753100"/>
              </a:xfrm>
            </p:grpSpPr>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39" name="Rectangle 138"/>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FFFFFF"/>
                        </a:gs>
                        <a:gs pos="100000">
                          <a:srgbClr val="FFFFFF"/>
                        </a:gs>
                      </a:gsLst>
                      <a:lin ang="5400000" scaled="0"/>
                    </a:gradFill>
                  </a:endParaRPr>
                </a:p>
              </p:txBody>
            </p:sp>
          </p:grpSp>
          <p:sp>
            <p:nvSpPr>
              <p:cNvPr id="120" name="Rectangle 11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r>
                  <a:rPr lang="en-US" sz="5467" dirty="0">
                    <a:gradFill>
                      <a:gsLst>
                        <a:gs pos="0">
                          <a:srgbClr val="FFFFFF"/>
                        </a:gs>
                        <a:gs pos="100000">
                          <a:srgbClr val="FFFFFF"/>
                        </a:gs>
                      </a:gsLst>
                      <a:lin ang="5400000" scaled="0"/>
                    </a:gradFill>
                    <a:sym typeface="Wingdings" pitchFamily="2" charset="2"/>
                  </a:rPr>
                  <a:t>:-)</a:t>
                </a:r>
                <a:endParaRPr lang="en-US" sz="4800" dirty="0">
                  <a:gradFill>
                    <a:gsLst>
                      <a:gs pos="0">
                        <a:srgbClr val="FFFFFF"/>
                      </a:gs>
                      <a:gs pos="100000">
                        <a:srgbClr val="FFFFFF"/>
                      </a:gs>
                    </a:gsLst>
                    <a:lin ang="5400000" scaled="0"/>
                  </a:gradFill>
                </a:endParaRPr>
              </a:p>
            </p:txBody>
          </p:sp>
        </p:grpSp>
      </p:grpSp>
      <p:sp>
        <p:nvSpPr>
          <p:cNvPr id="150" name="Rectangle 149"/>
          <p:cNvSpPr/>
          <p:nvPr/>
        </p:nvSpPr>
        <p:spPr bwMode="auto">
          <a:xfrm>
            <a:off x="9000034" y="1647455"/>
            <a:ext cx="2369097" cy="244485"/>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142" name="Rectangle 141"/>
          <p:cNvSpPr/>
          <p:nvPr/>
        </p:nvSpPr>
        <p:spPr bwMode="auto">
          <a:xfrm>
            <a:off x="5308695" y="1503419"/>
            <a:ext cx="96805"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
        <p:nvSpPr>
          <p:cNvPr id="143" name="Rectangle 142"/>
          <p:cNvSpPr/>
          <p:nvPr/>
        </p:nvSpPr>
        <p:spPr bwMode="auto">
          <a:xfrm>
            <a:off x="8990977" y="1503419"/>
            <a:ext cx="103395"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914084" fontAlgn="base">
              <a:spcBef>
                <a:spcPct val="0"/>
              </a:spcBef>
              <a:spcAft>
                <a:spcPct val="0"/>
              </a:spcAft>
            </a:pPr>
            <a:endParaRPr lang="en-US" sz="2267" dirty="0">
              <a:gradFill>
                <a:gsLst>
                  <a:gs pos="0">
                    <a:srgbClr val="5F5F5F"/>
                  </a:gs>
                  <a:gs pos="100000">
                    <a:srgbClr val="5F5F5F"/>
                  </a:gs>
                </a:gsLst>
                <a:lin ang="5400000" scaled="0"/>
              </a:gradFill>
            </a:endParaRPr>
          </a:p>
        </p:txBody>
      </p:sp>
    </p:spTree>
    <p:extLst>
      <p:ext uri="{BB962C8B-B14F-4D97-AF65-F5344CB8AC3E}">
        <p14:creationId xmlns:p14="http://schemas.microsoft.com/office/powerpoint/2010/main" val="18911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left)">
                                      <p:cBhvr>
                                        <p:cTn id="15" dur="500"/>
                                        <p:tgtEl>
                                          <p:spTgt spid="10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102"/>
                                        </p:tgtEl>
                                      </p:cBhvr>
                                    </p:animEffect>
                                    <p:set>
                                      <p:cBhvr>
                                        <p:cTn id="24" dur="1" fill="hold">
                                          <p:stCondLst>
                                            <p:cond delay="499"/>
                                          </p:stCondLst>
                                        </p:cTn>
                                        <p:tgtEl>
                                          <p:spTgt spid="102"/>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104"/>
                                        </p:tgtEl>
                                      </p:cBhvr>
                                    </p:animEffect>
                                    <p:set>
                                      <p:cBhvr>
                                        <p:cTn id="28" dur="1" fill="hold">
                                          <p:stCondLst>
                                            <p:cond delay="499"/>
                                          </p:stCondLst>
                                        </p:cTn>
                                        <p:tgtEl>
                                          <p:spTgt spid="10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2" nodeType="click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wipe(left)">
                                      <p:cBhvr>
                                        <p:cTn id="33" dur="500"/>
                                        <p:tgtEl>
                                          <p:spTgt spid="10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left)">
                                      <p:cBhvr>
                                        <p:cTn id="41" dur="500"/>
                                        <p:tgtEl>
                                          <p:spTgt spid="150"/>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500"/>
                                        <p:tgtEl>
                                          <p:spTgt spid="1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2" fill="hold" grpId="1" nodeType="clickEffect">
                                  <p:stCondLst>
                                    <p:cond delay="0"/>
                                  </p:stCondLst>
                                  <p:childTnLst>
                                    <p:animEffect transition="out" filter="wipe(right)">
                                      <p:cBhvr>
                                        <p:cTn id="49" dur="500"/>
                                        <p:tgtEl>
                                          <p:spTgt spid="150"/>
                                        </p:tgtEl>
                                      </p:cBhvr>
                                    </p:animEffect>
                                    <p:set>
                                      <p:cBhvr>
                                        <p:cTn id="50" dur="1" fill="hold">
                                          <p:stCondLst>
                                            <p:cond delay="499"/>
                                          </p:stCondLst>
                                        </p:cTn>
                                        <p:tgtEl>
                                          <p:spTgt spid="150"/>
                                        </p:tgtEl>
                                        <p:attrNameLst>
                                          <p:attrName>style.visibility</p:attrName>
                                        </p:attrNameLst>
                                      </p:cBhvr>
                                      <p:to>
                                        <p:strVal val="hidden"/>
                                      </p:to>
                                    </p:set>
                                  </p:childTnLst>
                                </p:cTn>
                              </p:par>
                            </p:childTnLst>
                          </p:cTn>
                        </p:par>
                        <p:par>
                          <p:cTn id="51" fill="hold">
                            <p:stCondLst>
                              <p:cond delay="500"/>
                            </p:stCondLst>
                            <p:childTnLst>
                              <p:par>
                                <p:cTn id="52" presetID="10" presetClass="exit" presetSubtype="0" fill="hold" nodeType="afterEffect">
                                  <p:stCondLst>
                                    <p:cond delay="0"/>
                                  </p:stCondLst>
                                  <p:childTnLst>
                                    <p:animEffect transition="out" filter="fade">
                                      <p:cBhvr>
                                        <p:cTn id="53" dur="500"/>
                                        <p:tgtEl>
                                          <p:spTgt spid="114"/>
                                        </p:tgtEl>
                                      </p:cBhvr>
                                    </p:animEffect>
                                    <p:set>
                                      <p:cBhvr>
                                        <p:cTn id="54" dur="1" fill="hold">
                                          <p:stCondLst>
                                            <p:cond delay="499"/>
                                          </p:stCondLst>
                                        </p:cTn>
                                        <p:tgtEl>
                                          <p:spTgt spid="114"/>
                                        </p:tgtEl>
                                        <p:attrNameLst>
                                          <p:attrName>style.visibility</p:attrName>
                                        </p:attrNameLst>
                                      </p:cBhvr>
                                      <p:to>
                                        <p:strVal val="hidden"/>
                                      </p:to>
                                    </p:set>
                                  </p:childTnLst>
                                </p:cTn>
                              </p:par>
                            </p:childTnLst>
                          </p:cTn>
                        </p:par>
                        <p:par>
                          <p:cTn id="55" fill="hold">
                            <p:stCondLst>
                              <p:cond delay="1000"/>
                            </p:stCondLst>
                            <p:childTnLst>
                              <p:par>
                                <p:cTn id="56" presetID="22" presetClass="exit" presetSubtype="2" fill="hold" grpId="3" nodeType="afterEffect">
                                  <p:stCondLst>
                                    <p:cond delay="0"/>
                                  </p:stCondLst>
                                  <p:childTnLst>
                                    <p:animEffect transition="out" filter="wipe(right)">
                                      <p:cBhvr>
                                        <p:cTn id="57" dur="500"/>
                                        <p:tgtEl>
                                          <p:spTgt spid="102"/>
                                        </p:tgtEl>
                                      </p:cBhvr>
                                    </p:animEffect>
                                    <p:set>
                                      <p:cBhvr>
                                        <p:cTn id="58" dur="1" fill="hold">
                                          <p:stCondLst>
                                            <p:cond delay="499"/>
                                          </p:stCondLst>
                                        </p:cTn>
                                        <p:tgtEl>
                                          <p:spTgt spid="102"/>
                                        </p:tgtEl>
                                        <p:attrNameLst>
                                          <p:attrName>style.visibility</p:attrName>
                                        </p:attrNameLst>
                                      </p:cBhvr>
                                      <p:to>
                                        <p:strVal val="hidden"/>
                                      </p:to>
                                    </p:set>
                                  </p:childTnLst>
                                </p:cTn>
                              </p:par>
                            </p:childTnLst>
                          </p:cTn>
                        </p:par>
                        <p:par>
                          <p:cTn id="59" fill="hold">
                            <p:stCondLst>
                              <p:cond delay="1500"/>
                            </p:stCondLst>
                            <p:childTnLst>
                              <p:par>
                                <p:cTn id="60" presetID="10" presetClass="exit" presetSubtype="0" fill="hold" nodeType="afterEffect">
                                  <p:stCondLst>
                                    <p:cond delay="0"/>
                                  </p:stCondLst>
                                  <p:childTnLst>
                                    <p:animEffect transition="out" filter="fade">
                                      <p:cBhvr>
                                        <p:cTn id="61" dur="500"/>
                                        <p:tgtEl>
                                          <p:spTgt spid="104"/>
                                        </p:tgtEl>
                                      </p:cBhvr>
                                    </p:animEffect>
                                    <p:set>
                                      <p:cBhvr>
                                        <p:cTn id="62"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2" grpId="0" animBg="1"/>
      <p:bldP spid="102" grpId="1" animBg="1"/>
      <p:bldP spid="102" grpId="2" animBg="1"/>
      <p:bldP spid="102" grpId="3" animBg="1"/>
      <p:bldP spid="150" grpId="0" animBg="1"/>
      <p:bldP spid="150"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2"/>
            <a:ext cx="11151917" cy="771151"/>
          </a:xfrm>
        </p:spPr>
        <p:txBody>
          <a:bodyPr/>
          <a:lstStyle/>
          <a:p>
            <a:r>
              <a:rPr lang="en-US" dirty="0" smtClean="0"/>
              <a:t>Diagnostics &amp; Monitoring</a:t>
            </a:r>
            <a:endParaRPr lang="en-US" dirty="0"/>
          </a:p>
        </p:txBody>
      </p:sp>
      <p:sp>
        <p:nvSpPr>
          <p:cNvPr id="10" name="Rectangle 9"/>
          <p:cNvSpPr/>
          <p:nvPr/>
        </p:nvSpPr>
        <p:spPr bwMode="auto">
          <a:xfrm>
            <a:off x="1974074" y="1539509"/>
            <a:ext cx="2220324"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dirty="0">
                <a:gradFill>
                  <a:gsLst>
                    <a:gs pos="0">
                      <a:srgbClr val="FFFFFF"/>
                    </a:gs>
                    <a:gs pos="100000">
                      <a:srgbClr val="FFFFFF"/>
                    </a:gs>
                  </a:gsLst>
                  <a:lin ang="5400000" scaled="0"/>
                </a:gradFill>
              </a:rPr>
              <a:t>HTTP Logs</a:t>
            </a:r>
          </a:p>
        </p:txBody>
      </p:sp>
      <p:sp>
        <p:nvSpPr>
          <p:cNvPr id="11" name="Freeform 88"/>
          <p:cNvSpPr>
            <a:spLocks noEditPoints="1"/>
          </p:cNvSpPr>
          <p:nvPr/>
        </p:nvSpPr>
        <p:spPr bwMode="black">
          <a:xfrm>
            <a:off x="1901981" y="1434037"/>
            <a:ext cx="2364507"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sp>
        <p:nvSpPr>
          <p:cNvPr id="13" name="Rectangle 12"/>
          <p:cNvSpPr/>
          <p:nvPr/>
        </p:nvSpPr>
        <p:spPr bwMode="auto">
          <a:xfrm>
            <a:off x="4808066" y="1539509"/>
            <a:ext cx="2220324"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dirty="0">
                <a:gradFill>
                  <a:gsLst>
                    <a:gs pos="0">
                      <a:srgbClr val="FFFFFF"/>
                    </a:gs>
                    <a:gs pos="100000">
                      <a:srgbClr val="FFFFFF"/>
                    </a:gs>
                  </a:gsLst>
                  <a:lin ang="5400000" scaled="0"/>
                </a:gradFill>
              </a:rPr>
              <a:t>Error Logs</a:t>
            </a:r>
          </a:p>
        </p:txBody>
      </p:sp>
      <p:sp>
        <p:nvSpPr>
          <p:cNvPr id="14" name="Freeform 88"/>
          <p:cNvSpPr>
            <a:spLocks noEditPoints="1"/>
          </p:cNvSpPr>
          <p:nvPr/>
        </p:nvSpPr>
        <p:spPr bwMode="black">
          <a:xfrm>
            <a:off x="4735973" y="1434037"/>
            <a:ext cx="2364507"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sp>
        <p:nvSpPr>
          <p:cNvPr id="16" name="Rectangle 15"/>
          <p:cNvSpPr/>
          <p:nvPr/>
        </p:nvSpPr>
        <p:spPr bwMode="auto">
          <a:xfrm>
            <a:off x="7642058" y="1539509"/>
            <a:ext cx="2220324"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cap="small" dirty="0">
                <a:gradFill>
                  <a:gsLst>
                    <a:gs pos="0">
                      <a:srgbClr val="FFFFFF"/>
                    </a:gs>
                    <a:gs pos="100000">
                      <a:srgbClr val="FFFFFF"/>
                    </a:gs>
                  </a:gsLst>
                  <a:lin ang="5400000" scaled="0"/>
                </a:gradFill>
              </a:rPr>
              <a:t>Portal Monitoring</a:t>
            </a:r>
          </a:p>
        </p:txBody>
      </p:sp>
      <p:sp>
        <p:nvSpPr>
          <p:cNvPr id="17" name="Freeform 88"/>
          <p:cNvSpPr>
            <a:spLocks noEditPoints="1"/>
          </p:cNvSpPr>
          <p:nvPr/>
        </p:nvSpPr>
        <p:spPr bwMode="black">
          <a:xfrm>
            <a:off x="7569965" y="1434037"/>
            <a:ext cx="2364507"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718" y="4323391"/>
            <a:ext cx="1553889" cy="648707"/>
          </a:xfrm>
          <a:prstGeom prst="rect">
            <a:avLst/>
          </a:prstGeom>
        </p:spPr>
      </p:pic>
      <p:sp>
        <p:nvSpPr>
          <p:cNvPr id="36" name="Rectangle 35"/>
          <p:cNvSpPr/>
          <p:nvPr/>
        </p:nvSpPr>
        <p:spPr bwMode="auto">
          <a:xfrm>
            <a:off x="6261109" y="3862707"/>
            <a:ext cx="2220324"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cap="small" dirty="0">
                <a:gradFill>
                  <a:gsLst>
                    <a:gs pos="0">
                      <a:srgbClr val="FFFFFF"/>
                    </a:gs>
                    <a:gs pos="100000">
                      <a:srgbClr val="FFFFFF"/>
                    </a:gs>
                  </a:gsLst>
                  <a:lin ang="5400000" scaled="0"/>
                </a:gradFill>
              </a:rPr>
              <a:t>New Relic</a:t>
            </a:r>
          </a:p>
        </p:txBody>
      </p:sp>
      <p:sp>
        <p:nvSpPr>
          <p:cNvPr id="37" name="Freeform 88"/>
          <p:cNvSpPr>
            <a:spLocks noEditPoints="1"/>
          </p:cNvSpPr>
          <p:nvPr/>
        </p:nvSpPr>
        <p:spPr bwMode="black">
          <a:xfrm>
            <a:off x="6189016" y="3757234"/>
            <a:ext cx="2364507"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sp>
        <p:nvSpPr>
          <p:cNvPr id="21" name="Rectangle 20"/>
          <p:cNvSpPr/>
          <p:nvPr/>
        </p:nvSpPr>
        <p:spPr bwMode="auto">
          <a:xfrm>
            <a:off x="3424397" y="3862707"/>
            <a:ext cx="2220324"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840" tIns="121920" rIns="121915" bIns="121920" numCol="1" rtlCol="0" anchor="ctr" anchorCtr="0" compatLnSpc="1">
            <a:prstTxWarp prst="textNoShape">
              <a:avLst/>
            </a:prstTxWarp>
          </a:bodyPr>
          <a:lstStyle/>
          <a:p>
            <a:pPr algn="ctr" defTabSz="914198" fontAlgn="base">
              <a:spcBef>
                <a:spcPct val="0"/>
              </a:spcBef>
              <a:spcAft>
                <a:spcPct val="0"/>
              </a:spcAft>
            </a:pPr>
            <a:r>
              <a:rPr lang="en-US" sz="2400" b="1" cap="small" dirty="0">
                <a:gradFill>
                  <a:gsLst>
                    <a:gs pos="0">
                      <a:srgbClr val="FFFFFF"/>
                    </a:gs>
                    <a:gs pos="100000">
                      <a:srgbClr val="FFFFFF"/>
                    </a:gs>
                  </a:gsLst>
                  <a:lin ang="5400000" scaled="0"/>
                </a:gradFill>
              </a:rPr>
              <a:t>Log Streaming</a:t>
            </a:r>
          </a:p>
        </p:txBody>
      </p:sp>
      <p:sp>
        <p:nvSpPr>
          <p:cNvPr id="22" name="Freeform 88"/>
          <p:cNvSpPr>
            <a:spLocks noEditPoints="1"/>
          </p:cNvSpPr>
          <p:nvPr/>
        </p:nvSpPr>
        <p:spPr bwMode="black">
          <a:xfrm>
            <a:off x="3352304" y="3757234"/>
            <a:ext cx="2364507"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15" tIns="60957" rIns="121915" bIns="60957" numCol="1" rtlCol="0" anchor="ctr" anchorCtr="0" compatLnSpc="1">
            <a:prstTxWarp prst="textNoShape">
              <a:avLst/>
            </a:prstTxWarp>
          </a:bodyPr>
          <a:lstStyle/>
          <a:p>
            <a:pPr algn="r" defTabSz="740820"/>
            <a:endParaRPr lang="en-US" sz="2400" spc="-123" dirty="0">
              <a:solidFill>
                <a:srgbClr val="FFFFFF">
                  <a:lumMod val="50000"/>
                </a:srgbClr>
              </a:solidFill>
              <a:latin typeface="Segoe Light" pitchFamily="34" charset="0"/>
            </a:endParaRPr>
          </a:p>
        </p:txBody>
      </p:sp>
    </p:spTree>
    <p:extLst>
      <p:ext uri="{BB962C8B-B14F-4D97-AF65-F5344CB8AC3E}">
        <p14:creationId xmlns:p14="http://schemas.microsoft.com/office/powerpoint/2010/main" val="13271981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Windows Azure Virtual Machines</a:t>
            </a:r>
          </a:p>
        </p:txBody>
      </p:sp>
      <p:sp>
        <p:nvSpPr>
          <p:cNvPr id="27" name="Rectangle 26"/>
          <p:cNvSpPr/>
          <p:nvPr/>
        </p:nvSpPr>
        <p:spPr bwMode="auto">
          <a:xfrm>
            <a:off x="1105720" y="1446070"/>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810307" y="1446070"/>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IT Pro experience </a:t>
            </a:r>
          </a:p>
        </p:txBody>
      </p:sp>
      <p:sp>
        <p:nvSpPr>
          <p:cNvPr id="30" name="Rectangle 29"/>
          <p:cNvSpPr/>
          <p:nvPr/>
        </p:nvSpPr>
        <p:spPr bwMode="auto">
          <a:xfrm>
            <a:off x="1105720" y="2204825"/>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810307" y="2204825"/>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Support for key server applications</a:t>
            </a:r>
          </a:p>
        </p:txBody>
      </p:sp>
      <p:sp>
        <p:nvSpPr>
          <p:cNvPr id="33" name="Rectangle 32"/>
          <p:cNvSpPr/>
          <p:nvPr/>
        </p:nvSpPr>
        <p:spPr bwMode="auto">
          <a:xfrm>
            <a:off x="1105720" y="2963579"/>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810307" y="2963579"/>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Easy storage manageability</a:t>
            </a:r>
          </a:p>
        </p:txBody>
      </p:sp>
      <p:sp>
        <p:nvSpPr>
          <p:cNvPr id="36" name="Rectangle 35"/>
          <p:cNvSpPr/>
          <p:nvPr/>
        </p:nvSpPr>
        <p:spPr bwMode="auto">
          <a:xfrm>
            <a:off x="1105720" y="3722333"/>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810307" y="3722333"/>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High availability features</a:t>
            </a:r>
          </a:p>
        </p:txBody>
      </p:sp>
      <p:sp>
        <p:nvSpPr>
          <p:cNvPr id="41" name="Rectangle 40"/>
          <p:cNvSpPr/>
          <p:nvPr/>
        </p:nvSpPr>
        <p:spPr bwMode="auto">
          <a:xfrm>
            <a:off x="1105720" y="4481088"/>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810307" y="4481088"/>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Advanced networking</a:t>
            </a:r>
          </a:p>
        </p:txBody>
      </p:sp>
      <p:sp>
        <p:nvSpPr>
          <p:cNvPr id="44" name="Rectangle 43"/>
          <p:cNvSpPr/>
          <p:nvPr/>
        </p:nvSpPr>
        <p:spPr bwMode="auto">
          <a:xfrm>
            <a:off x="1105720" y="5239841"/>
            <a:ext cx="704587" cy="70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defTabSz="1218494" fontAlgn="base">
              <a:spcBef>
                <a:spcPct val="0"/>
              </a:spcBef>
              <a:spcAft>
                <a:spcPct val="0"/>
              </a:spcAft>
            </a:pPr>
            <a:endParaRPr lang="en-US" sz="1466"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810307" y="5239841"/>
            <a:ext cx="9075171" cy="7045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121888" bIns="121888" numCol="1" spcCol="0" rtlCol="0" fromWordArt="0" anchor="b" anchorCtr="0" forceAA="0" compatLnSpc="1">
            <a:prstTxWarp prst="textNoShape">
              <a:avLst/>
            </a:prstTxWarp>
            <a:noAutofit/>
          </a:bodyPr>
          <a:lstStyle/>
          <a:p>
            <a:pPr marL="232775" lvl="1" defTabSz="1218683"/>
            <a:r>
              <a:rPr lang="en-US" sz="2666" dirty="0">
                <a:solidFill>
                  <a:srgbClr val="FFFFFF">
                    <a:alpha val="99000"/>
                  </a:srgbClr>
                </a:solidFill>
              </a:rPr>
              <a:t>Integration with compute </a:t>
            </a:r>
            <a:r>
              <a:rPr lang="en-US" sz="2666" dirty="0" err="1">
                <a:solidFill>
                  <a:srgbClr val="FFFFFF">
                    <a:alpha val="99000"/>
                  </a:srgbClr>
                </a:solidFill>
              </a:rPr>
              <a:t>PaaS</a:t>
            </a:r>
            <a:endParaRPr lang="en-US" sz="2666" dirty="0">
              <a:solidFill>
                <a:srgbClr val="FFFFFF">
                  <a:alpha val="99000"/>
                </a:srgbClr>
              </a:solidFill>
            </a:endParaRPr>
          </a:p>
        </p:txBody>
      </p:sp>
      <p:sp>
        <p:nvSpPr>
          <p:cNvPr id="48" name="Freeform 79"/>
          <p:cNvSpPr>
            <a:spLocks noEditPoints="1"/>
          </p:cNvSpPr>
          <p:nvPr/>
        </p:nvSpPr>
        <p:spPr bwMode="black">
          <a:xfrm>
            <a:off x="1295998" y="3094850"/>
            <a:ext cx="314218" cy="42478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dirty="0">
              <a:solidFill>
                <a:srgbClr val="505050"/>
              </a:solidFill>
            </a:endParaRPr>
          </a:p>
        </p:txBody>
      </p:sp>
      <p:sp>
        <p:nvSpPr>
          <p:cNvPr id="49" name="Freeform 73"/>
          <p:cNvSpPr>
            <a:spLocks noEditPoints="1"/>
          </p:cNvSpPr>
          <p:nvPr/>
        </p:nvSpPr>
        <p:spPr bwMode="black">
          <a:xfrm>
            <a:off x="1219769" y="4608787"/>
            <a:ext cx="465300" cy="449186"/>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
        <p:nvSpPr>
          <p:cNvPr id="50" name="Freeform 80"/>
          <p:cNvSpPr>
            <a:spLocks noEditPoints="1"/>
          </p:cNvSpPr>
          <p:nvPr/>
        </p:nvSpPr>
        <p:spPr bwMode="black">
          <a:xfrm>
            <a:off x="1255621" y="2303539"/>
            <a:ext cx="393597" cy="477516"/>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
        <p:nvSpPr>
          <p:cNvPr id="51" name="Freeform 24"/>
          <p:cNvSpPr>
            <a:spLocks noEditPoints="1"/>
          </p:cNvSpPr>
          <p:nvPr/>
        </p:nvSpPr>
        <p:spPr bwMode="black">
          <a:xfrm>
            <a:off x="1226694" y="5402542"/>
            <a:ext cx="490917" cy="37918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218683"/>
            <a:endParaRPr lang="en-US" sz="3199">
              <a:solidFill>
                <a:srgbClr val="505050"/>
              </a:solidFill>
            </a:endParaRPr>
          </a:p>
        </p:txBody>
      </p:sp>
      <p:sp>
        <p:nvSpPr>
          <p:cNvPr id="52" name="Freeform 53"/>
          <p:cNvSpPr>
            <a:spLocks noEditPoints="1"/>
          </p:cNvSpPr>
          <p:nvPr/>
        </p:nvSpPr>
        <p:spPr bwMode="black">
          <a:xfrm>
            <a:off x="1266360" y="1566120"/>
            <a:ext cx="411585" cy="464487"/>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218683"/>
            <a:endParaRPr lang="en-US" sz="3199">
              <a:solidFill>
                <a:srgbClr val="505050"/>
              </a:solidFill>
            </a:endParaRPr>
          </a:p>
        </p:txBody>
      </p:sp>
      <p:sp>
        <p:nvSpPr>
          <p:cNvPr id="53" name="Freeform 25"/>
          <p:cNvSpPr>
            <a:spLocks noEditPoints="1"/>
          </p:cNvSpPr>
          <p:nvPr/>
        </p:nvSpPr>
        <p:spPr bwMode="black">
          <a:xfrm>
            <a:off x="1187897" y="3851136"/>
            <a:ext cx="524949" cy="446980"/>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1218683"/>
            <a:endParaRPr lang="en-US" sz="2133">
              <a:solidFill>
                <a:srgbClr val="505050"/>
              </a:solidFill>
            </a:endParaRPr>
          </a:p>
        </p:txBody>
      </p:sp>
    </p:spTree>
    <p:extLst>
      <p:ext uri="{BB962C8B-B14F-4D97-AF65-F5344CB8AC3E}">
        <p14:creationId xmlns:p14="http://schemas.microsoft.com/office/powerpoint/2010/main" val="400231096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8617528" cy="843715"/>
          </a:xfrm>
        </p:spPr>
        <p:txBody>
          <a:bodyPr>
            <a:normAutofit fontScale="90000"/>
          </a:bodyPr>
          <a:lstStyle/>
          <a:p>
            <a:pPr algn="l"/>
            <a:r>
              <a:rPr lang="en-US" dirty="0" smtClean="0"/>
              <a:t>Logging and Monitoring</a:t>
            </a:r>
            <a:endParaRPr lang="en-US" dirty="0"/>
          </a:p>
        </p:txBody>
      </p:sp>
      <p:sp>
        <p:nvSpPr>
          <p:cNvPr id="3" name="Subtitle 2"/>
          <p:cNvSpPr>
            <a:spLocks noGrp="1"/>
          </p:cNvSpPr>
          <p:nvPr>
            <p:ph type="subTitle" idx="1"/>
          </p:nvPr>
        </p:nvSpPr>
        <p:spPr>
          <a:xfrm>
            <a:off x="1524000" y="1366684"/>
            <a:ext cx="9144000" cy="4605747"/>
          </a:xfrm>
        </p:spPr>
        <p:txBody>
          <a:bodyPr>
            <a:normAutofit/>
          </a:bodyPr>
          <a:lstStyle/>
          <a:p>
            <a:pPr marL="342900" indent="-342900" algn="l">
              <a:buFont typeface="Arial" panose="020B0604020202020204" pitchFamily="34" charset="0"/>
              <a:buChar char="•"/>
            </a:pPr>
            <a:r>
              <a:rPr lang="en-US" dirty="0" smtClean="0"/>
              <a:t>Turn on diagnostics logging from the portal</a:t>
            </a:r>
          </a:p>
          <a:p>
            <a:pPr marL="342900" indent="-342900" algn="l">
              <a:buFont typeface="Arial" panose="020B0604020202020204" pitchFamily="34" charset="0"/>
              <a:buChar char="•"/>
            </a:pPr>
            <a:r>
              <a:rPr lang="en-US" dirty="0" smtClean="0"/>
              <a:t>Use the </a:t>
            </a:r>
            <a:r>
              <a:rPr lang="en-US" dirty="0" err="1" smtClean="0"/>
              <a:t>System.Diagnostics.Trace</a:t>
            </a:r>
            <a:endParaRPr lang="en-US" dirty="0" smtClean="0"/>
          </a:p>
          <a:p>
            <a:pPr marL="342900" indent="-342900" algn="l">
              <a:buFont typeface="Arial" panose="020B0604020202020204" pitchFamily="34" charset="0"/>
              <a:buChar char="•"/>
            </a:pPr>
            <a:r>
              <a:rPr lang="en-US" dirty="0" smtClean="0"/>
              <a:t>Configure </a:t>
            </a:r>
            <a:r>
              <a:rPr lang="en-US" dirty="0" err="1" smtClean="0"/>
              <a:t>System.Diagnostics</a:t>
            </a:r>
            <a:r>
              <a:rPr lang="en-US" dirty="0" smtClean="0"/>
              <a:t> in </a:t>
            </a:r>
            <a:r>
              <a:rPr lang="en-US" dirty="0" err="1" smtClean="0"/>
              <a:t>web.config</a:t>
            </a:r>
            <a:endParaRPr lang="en-US" dirty="0" smtClean="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Azure </a:t>
            </a:r>
            <a:r>
              <a:rPr lang="en-US" dirty="0" err="1" smtClean="0"/>
              <a:t>commandlet</a:t>
            </a:r>
            <a:r>
              <a:rPr lang="en-US" dirty="0" smtClean="0"/>
              <a:t> Get-</a:t>
            </a:r>
            <a:r>
              <a:rPr lang="en-US" dirty="0" err="1" smtClean="0"/>
              <a:t>Azurewebsitelog</a:t>
            </a:r>
            <a:endParaRPr lang="en-US" dirty="0" smtClean="0"/>
          </a:p>
          <a:p>
            <a:pPr marL="342900" indent="-342900" algn="l">
              <a:buFont typeface="Arial" panose="020B0604020202020204" pitchFamily="34" charset="0"/>
              <a:buChar char="•"/>
            </a:pPr>
            <a:r>
              <a:rPr lang="en-US" dirty="0" smtClean="0"/>
              <a:t>Changes made inside portal is not written to </a:t>
            </a:r>
            <a:r>
              <a:rPr lang="en-US" dirty="0" err="1" smtClean="0"/>
              <a:t>config</a:t>
            </a:r>
            <a:r>
              <a:rPr lang="en-US" dirty="0" smtClean="0"/>
              <a:t> file</a:t>
            </a:r>
          </a:p>
        </p:txBody>
      </p:sp>
      <p:pic>
        <p:nvPicPr>
          <p:cNvPr id="4" name="Picture 3"/>
          <p:cNvPicPr>
            <a:picLocks noChangeAspect="1"/>
          </p:cNvPicPr>
          <p:nvPr/>
        </p:nvPicPr>
        <p:blipFill>
          <a:blip r:embed="rId2"/>
          <a:stretch>
            <a:fillRect/>
          </a:stretch>
        </p:blipFill>
        <p:spPr>
          <a:xfrm>
            <a:off x="2535382" y="2814637"/>
            <a:ext cx="8956963" cy="1228725"/>
          </a:xfrm>
          <a:prstGeom prst="rect">
            <a:avLst/>
          </a:prstGeom>
        </p:spPr>
      </p:pic>
    </p:spTree>
    <p:extLst>
      <p:ext uri="{BB962C8B-B14F-4D97-AF65-F5344CB8AC3E}">
        <p14:creationId xmlns:p14="http://schemas.microsoft.com/office/powerpoint/2010/main" val="3541289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7673164" cy="843715"/>
          </a:xfrm>
        </p:spPr>
        <p:txBody>
          <a:bodyPr>
            <a:normAutofit fontScale="90000"/>
          </a:bodyPr>
          <a:lstStyle/>
          <a:p>
            <a:pPr algn="l"/>
            <a:r>
              <a:rPr lang="en-US" dirty="0" smtClean="0"/>
              <a:t>Load Balancer and Routing</a:t>
            </a:r>
            <a:endParaRPr lang="en-US" dirty="0"/>
          </a:p>
        </p:txBody>
      </p:sp>
      <p:sp>
        <p:nvSpPr>
          <p:cNvPr id="3" name="Subtitle 2"/>
          <p:cNvSpPr>
            <a:spLocks noGrp="1"/>
          </p:cNvSpPr>
          <p:nvPr>
            <p:ph type="subTitle" idx="1"/>
          </p:nvPr>
        </p:nvSpPr>
        <p:spPr>
          <a:xfrm>
            <a:off x="1524000" y="1366684"/>
            <a:ext cx="9144000" cy="4605747"/>
          </a:xfrm>
        </p:spPr>
        <p:txBody>
          <a:bodyPr>
            <a:normAutofit/>
          </a:bodyPr>
          <a:lstStyle/>
          <a:p>
            <a:pPr marL="342900" indent="-342900" algn="l">
              <a:buFont typeface="Arial" panose="020B0604020202020204" pitchFamily="34" charset="0"/>
              <a:buChar char="•"/>
            </a:pPr>
            <a:r>
              <a:rPr lang="en-US" dirty="0" smtClean="0"/>
              <a:t>Load </a:t>
            </a:r>
            <a:r>
              <a:rPr lang="en-US" dirty="0" err="1" smtClean="0"/>
              <a:t>Blancer</a:t>
            </a:r>
            <a:endParaRPr lang="en-US" dirty="0"/>
          </a:p>
          <a:p>
            <a:pPr marL="800100" lvl="1" indent="-342900" algn="l">
              <a:buFont typeface="Arial" panose="020B0604020202020204" pitchFamily="34" charset="0"/>
              <a:buChar char="•"/>
            </a:pPr>
            <a:r>
              <a:rPr lang="en-US" dirty="0" smtClean="0"/>
              <a:t>Windows Azure LB</a:t>
            </a:r>
          </a:p>
          <a:p>
            <a:pPr marL="800100" lvl="1" indent="-342900" algn="l">
              <a:buFont typeface="Arial" panose="020B0604020202020204" pitchFamily="34" charset="0"/>
              <a:buChar char="•"/>
            </a:pPr>
            <a:r>
              <a:rPr lang="en-US" dirty="0" smtClean="0"/>
              <a:t>IIS LB + ARR</a:t>
            </a:r>
            <a:endParaRPr lang="en-US" dirty="0"/>
          </a:p>
          <a:p>
            <a:pPr marL="342900" indent="-342900" algn="l">
              <a:buFont typeface="Arial" panose="020B0604020202020204" pitchFamily="34" charset="0"/>
              <a:buChar char="•"/>
            </a:pPr>
            <a:r>
              <a:rPr lang="en-US" dirty="0" smtClean="0"/>
              <a:t>ARR(application </a:t>
            </a:r>
            <a:r>
              <a:rPr lang="en-US" dirty="0"/>
              <a:t>reverse routing)</a:t>
            </a:r>
          </a:p>
          <a:p>
            <a:pPr marL="800100" lvl="1" indent="-342900" algn="l">
              <a:buFont typeface="Arial" panose="020B0604020202020204" pitchFamily="34" charset="0"/>
              <a:buChar char="•"/>
            </a:pPr>
            <a:r>
              <a:rPr lang="en-US" dirty="0"/>
              <a:t>reverse proxy</a:t>
            </a:r>
          </a:p>
          <a:p>
            <a:pPr marL="800100" lvl="1" indent="-342900" algn="l">
              <a:buFont typeface="Arial" panose="020B0604020202020204" pitchFamily="34" charset="0"/>
              <a:buChar char="•"/>
            </a:pPr>
            <a:r>
              <a:rPr lang="en-US" dirty="0"/>
              <a:t>verifies hosting database (plan, quotas,...)</a:t>
            </a:r>
          </a:p>
          <a:p>
            <a:pPr marL="800100" lvl="1" indent="-342900" algn="l">
              <a:buFont typeface="Arial" panose="020B0604020202020204" pitchFamily="34" charset="0"/>
              <a:buChar char="•"/>
            </a:pPr>
            <a:r>
              <a:rPr lang="en-US" dirty="0"/>
              <a:t>negotiates best node to run your site on</a:t>
            </a:r>
          </a:p>
          <a:p>
            <a:pPr marL="800100" lvl="1" indent="-342900" algn="l">
              <a:buFont typeface="Arial" panose="020B0604020202020204" pitchFamily="34" charset="0"/>
              <a:buChar char="•"/>
            </a:pPr>
            <a:r>
              <a:rPr lang="en-US" dirty="0"/>
              <a:t>site not used much?  put it on a highly loaded machine</a:t>
            </a:r>
            <a:endParaRPr lang="en-US" dirty="0" smtClean="0"/>
          </a:p>
        </p:txBody>
      </p:sp>
    </p:spTree>
    <p:extLst>
      <p:ext uri="{BB962C8B-B14F-4D97-AF65-F5344CB8AC3E}">
        <p14:creationId xmlns:p14="http://schemas.microsoft.com/office/powerpoint/2010/main" val="3203733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6685935" cy="843715"/>
          </a:xfrm>
        </p:spPr>
        <p:txBody>
          <a:bodyPr>
            <a:normAutofit fontScale="90000"/>
          </a:bodyPr>
          <a:lstStyle/>
          <a:p>
            <a:pPr algn="l"/>
            <a:r>
              <a:rPr lang="en-US" dirty="0" smtClean="0"/>
              <a:t>Web Servers</a:t>
            </a:r>
            <a:endParaRPr lang="en-US" dirty="0"/>
          </a:p>
        </p:txBody>
      </p:sp>
      <p:sp>
        <p:nvSpPr>
          <p:cNvPr id="3" name="Subtitle 2"/>
          <p:cNvSpPr>
            <a:spLocks noGrp="1"/>
          </p:cNvSpPr>
          <p:nvPr>
            <p:ph type="subTitle" idx="1"/>
          </p:nvPr>
        </p:nvSpPr>
        <p:spPr>
          <a:xfrm>
            <a:off x="1524000" y="1366684"/>
            <a:ext cx="9144000" cy="4605747"/>
          </a:xfrm>
        </p:spPr>
        <p:txBody>
          <a:bodyPr>
            <a:normAutofit/>
          </a:bodyPr>
          <a:lstStyle/>
          <a:p>
            <a:pPr algn="l"/>
            <a:r>
              <a:rPr lang="en-US" dirty="0" smtClean="0"/>
              <a:t>                       </a:t>
            </a:r>
            <a:endParaRPr lang="en-US" dirty="0"/>
          </a:p>
          <a:p>
            <a:pPr marL="342900" indent="-342900" algn="l">
              <a:buFont typeface="Arial" panose="020B0604020202020204" pitchFamily="34" charset="0"/>
              <a:buChar char="•"/>
            </a:pPr>
            <a:r>
              <a:rPr lang="en-US" dirty="0"/>
              <a:t>%system32%\</a:t>
            </a:r>
            <a:r>
              <a:rPr lang="en-US" dirty="0" err="1" smtClean="0"/>
              <a:t>inetsr</a:t>
            </a:r>
            <a:r>
              <a:rPr lang="en-US" dirty="0" smtClean="0"/>
              <a:t>\</a:t>
            </a:r>
            <a:r>
              <a:rPr lang="en-US" dirty="0" err="1" smtClean="0"/>
              <a:t>config</a:t>
            </a:r>
            <a:r>
              <a:rPr lang="en-US" dirty="0" smtClean="0"/>
              <a:t>\</a:t>
            </a:r>
            <a:r>
              <a:rPr lang="en-US" dirty="0" err="1" smtClean="0"/>
              <a:t>applicationHost.config</a:t>
            </a:r>
            <a:r>
              <a:rPr lang="en-US" dirty="0" smtClean="0"/>
              <a:t> </a:t>
            </a:r>
            <a:r>
              <a:rPr lang="en-US" dirty="0"/>
              <a:t>is taken out of the loop</a:t>
            </a:r>
          </a:p>
          <a:p>
            <a:pPr marL="800100" lvl="1" indent="-342900" algn="l">
              <a:buFont typeface="Arial" panose="020B0604020202020204" pitchFamily="34" charset="0"/>
              <a:buChar char="•"/>
            </a:pPr>
            <a:r>
              <a:rPr lang="en-US" dirty="0" err="1" smtClean="0"/>
              <a:t>Sql</a:t>
            </a:r>
            <a:r>
              <a:rPr lang="en-US" dirty="0" smtClean="0"/>
              <a:t> databases</a:t>
            </a:r>
            <a:endParaRPr lang="en-US" dirty="0"/>
          </a:p>
          <a:p>
            <a:pPr marL="800100" lvl="1" indent="-342900" algn="l">
              <a:buFont typeface="Arial" panose="020B0604020202020204" pitchFamily="34" charset="0"/>
              <a:buChar char="•"/>
            </a:pPr>
            <a:r>
              <a:rPr lang="en-US" dirty="0" smtClean="0"/>
              <a:t>no </a:t>
            </a:r>
            <a:r>
              <a:rPr lang="en-US" dirty="0"/>
              <a:t>refreshing of all app pools when file is saved</a:t>
            </a:r>
          </a:p>
          <a:p>
            <a:pPr marL="342900" indent="-342900" algn="l">
              <a:buFont typeface="Arial" panose="020B0604020202020204" pitchFamily="34" charset="0"/>
              <a:buChar char="•"/>
            </a:pPr>
            <a:r>
              <a:rPr lang="en-US" dirty="0"/>
              <a:t>Storage</a:t>
            </a:r>
          </a:p>
          <a:p>
            <a:pPr marL="800100" lvl="1" indent="-342900" algn="l">
              <a:buFont typeface="Arial" panose="020B0604020202020204" pitchFamily="34" charset="0"/>
              <a:buChar char="•"/>
            </a:pPr>
            <a:r>
              <a:rPr lang="en-US" dirty="0" smtClean="0"/>
              <a:t>"</a:t>
            </a:r>
            <a:r>
              <a:rPr lang="en-US" dirty="0"/>
              <a:t>file share" hosted on other machines</a:t>
            </a:r>
          </a:p>
          <a:p>
            <a:pPr marL="800100" lvl="1" indent="-342900" algn="l">
              <a:buFont typeface="Arial" panose="020B0604020202020204" pitchFamily="34" charset="0"/>
              <a:buChar char="•"/>
            </a:pPr>
            <a:r>
              <a:rPr lang="en-US" dirty="0" smtClean="0"/>
              <a:t>using </a:t>
            </a:r>
            <a:r>
              <a:rPr lang="en-US" dirty="0"/>
              <a:t>"WA drive" on blob storage</a:t>
            </a:r>
          </a:p>
          <a:p>
            <a:pPr marL="342900" indent="-342900" algn="l">
              <a:buFont typeface="Arial" panose="020B0604020202020204" pitchFamily="34" charset="0"/>
              <a:buChar char="•"/>
            </a:pPr>
            <a:r>
              <a:rPr lang="en-US" dirty="0"/>
              <a:t>Dynamic website activation</a:t>
            </a:r>
          </a:p>
          <a:p>
            <a:pPr marL="800100" lvl="1" indent="-342900" algn="l">
              <a:buFont typeface="Arial" panose="020B0604020202020204" pitchFamily="34" charset="0"/>
              <a:buChar char="•"/>
            </a:pPr>
            <a:r>
              <a:rPr lang="en-US" dirty="0"/>
              <a:t>verifies runtime database (plan, quotas,...)</a:t>
            </a:r>
          </a:p>
          <a:p>
            <a:pPr marL="800100" lvl="1" indent="-342900" algn="l">
              <a:buFont typeface="Arial" panose="020B0604020202020204" pitchFamily="34" charset="0"/>
              <a:buChar char="•"/>
            </a:pPr>
            <a:r>
              <a:rPr lang="en-US" dirty="0"/>
              <a:t>site not used for a </a:t>
            </a:r>
            <a:r>
              <a:rPr lang="en-US" dirty="0" smtClean="0"/>
              <a:t>while? Remove </a:t>
            </a:r>
            <a:r>
              <a:rPr lang="en-US" dirty="0"/>
              <a:t>it from the server</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4476606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73627"/>
            <a:ext cx="6685935" cy="555520"/>
          </a:xfrm>
        </p:spPr>
        <p:txBody>
          <a:bodyPr>
            <a:normAutofit fontScale="90000"/>
          </a:bodyPr>
          <a:lstStyle/>
          <a:p>
            <a:pPr algn="l"/>
            <a:r>
              <a:rPr lang="en-US" dirty="0" smtClean="0"/>
              <a:t>Cold Site (1</a:t>
            </a:r>
            <a:r>
              <a:rPr lang="en-US" baseline="30000" dirty="0" smtClean="0"/>
              <a:t>st</a:t>
            </a:r>
            <a:r>
              <a:rPr lang="en-US" dirty="0" smtClean="0"/>
              <a:t> Request)</a:t>
            </a:r>
            <a:endParaRPr lang="en-US" dirty="0"/>
          </a:p>
        </p:txBody>
      </p:sp>
      <p:sp>
        <p:nvSpPr>
          <p:cNvPr id="3" name="Subtitle 2"/>
          <p:cNvSpPr>
            <a:spLocks noGrp="1"/>
          </p:cNvSpPr>
          <p:nvPr>
            <p:ph type="subTitle" idx="1"/>
          </p:nvPr>
        </p:nvSpPr>
        <p:spPr>
          <a:xfrm>
            <a:off x="1524000" y="6110083"/>
            <a:ext cx="9144000" cy="314632"/>
          </a:xfrm>
        </p:spPr>
        <p:txBody>
          <a:bodyPr>
            <a:normAutofit fontScale="85000" lnSpcReduction="20000"/>
          </a:bodyPr>
          <a:lstStyle/>
          <a:p>
            <a:pPr algn="l"/>
            <a:endParaRPr lang="en-US" dirty="0" smtClean="0"/>
          </a:p>
        </p:txBody>
      </p:sp>
      <p:sp>
        <p:nvSpPr>
          <p:cNvPr id="5" name="Rectangle 4"/>
          <p:cNvSpPr/>
          <p:nvPr/>
        </p:nvSpPr>
        <p:spPr>
          <a:xfrm>
            <a:off x="1406013" y="1238865"/>
            <a:ext cx="914400" cy="473356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Azure </a:t>
            </a:r>
          </a:p>
          <a:p>
            <a:pPr algn="ctr"/>
            <a:r>
              <a:rPr lang="en-US" dirty="0" smtClean="0"/>
              <a:t>LB</a:t>
            </a:r>
            <a:endParaRPr lang="en-US" dirty="0"/>
          </a:p>
        </p:txBody>
      </p:sp>
      <p:sp>
        <p:nvSpPr>
          <p:cNvPr id="6" name="Rectangle 5"/>
          <p:cNvSpPr/>
          <p:nvPr/>
        </p:nvSpPr>
        <p:spPr>
          <a:xfrm>
            <a:off x="3342352" y="1238865"/>
            <a:ext cx="1248697" cy="74725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IIS ARR (LB)</a:t>
            </a:r>
            <a:endParaRPr lang="en-US" dirty="0"/>
          </a:p>
        </p:txBody>
      </p:sp>
      <p:sp>
        <p:nvSpPr>
          <p:cNvPr id="7" name="Rectangle 6"/>
          <p:cNvSpPr/>
          <p:nvPr/>
        </p:nvSpPr>
        <p:spPr>
          <a:xfrm>
            <a:off x="6196780" y="1209367"/>
            <a:ext cx="1713176" cy="294672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WORKER</a:t>
            </a:r>
            <a:endParaRPr lang="en-US" dirty="0"/>
          </a:p>
        </p:txBody>
      </p:sp>
      <p:sp>
        <p:nvSpPr>
          <p:cNvPr id="8" name="Rectangle 7"/>
          <p:cNvSpPr/>
          <p:nvPr/>
        </p:nvSpPr>
        <p:spPr>
          <a:xfrm>
            <a:off x="6418093" y="5016705"/>
            <a:ext cx="1492046" cy="95372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CONTROLLER</a:t>
            </a:r>
            <a:endParaRPr lang="en-US" dirty="0"/>
          </a:p>
        </p:txBody>
      </p:sp>
      <p:sp>
        <p:nvSpPr>
          <p:cNvPr id="9" name="Can 8"/>
          <p:cNvSpPr/>
          <p:nvPr/>
        </p:nvSpPr>
        <p:spPr>
          <a:xfrm>
            <a:off x="3450504" y="2649160"/>
            <a:ext cx="1009037" cy="9887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DB</a:t>
            </a:r>
            <a:endParaRPr lang="en-US" dirty="0"/>
          </a:p>
        </p:txBody>
      </p:sp>
      <p:sp>
        <p:nvSpPr>
          <p:cNvPr id="10" name="Can 9"/>
          <p:cNvSpPr/>
          <p:nvPr/>
        </p:nvSpPr>
        <p:spPr>
          <a:xfrm>
            <a:off x="8898192" y="2640391"/>
            <a:ext cx="914400" cy="10062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DB</a:t>
            </a:r>
            <a:endParaRPr lang="en-US" dirty="0"/>
          </a:p>
        </p:txBody>
      </p:sp>
      <p:sp>
        <p:nvSpPr>
          <p:cNvPr id="12" name="Right Arrow 11"/>
          <p:cNvSpPr/>
          <p:nvPr/>
        </p:nvSpPr>
        <p:spPr>
          <a:xfrm>
            <a:off x="4591049" y="1470684"/>
            <a:ext cx="1586067" cy="15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883809" y="4219499"/>
            <a:ext cx="175752" cy="806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707992" y="2014850"/>
            <a:ext cx="144168" cy="605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4019121" y="2014850"/>
            <a:ext cx="159590" cy="6055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256206" y="4219498"/>
            <a:ext cx="160432" cy="8062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4591049" y="1643684"/>
            <a:ext cx="1575523" cy="1363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903811" y="3114925"/>
            <a:ext cx="994381" cy="164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320413" y="1519084"/>
            <a:ext cx="1021939" cy="186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29348" y="1286503"/>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1" name="Oval 20"/>
          <p:cNvSpPr/>
          <p:nvPr/>
        </p:nvSpPr>
        <p:spPr>
          <a:xfrm>
            <a:off x="4961125" y="2805683"/>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2" name="Oval 21"/>
          <p:cNvSpPr/>
          <p:nvPr/>
        </p:nvSpPr>
        <p:spPr>
          <a:xfrm>
            <a:off x="4790859" y="1154702"/>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3288126" y="2197509"/>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4" name="Oval 23"/>
          <p:cNvSpPr/>
          <p:nvPr/>
        </p:nvSpPr>
        <p:spPr>
          <a:xfrm>
            <a:off x="6345020" y="4296745"/>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6" name="Right Arrow 25"/>
          <p:cNvSpPr/>
          <p:nvPr/>
        </p:nvSpPr>
        <p:spPr>
          <a:xfrm>
            <a:off x="4459541" y="3279754"/>
            <a:ext cx="1737239" cy="206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4459541" y="3067651"/>
            <a:ext cx="1707031" cy="1911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127065" y="2857763"/>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3474534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73627"/>
            <a:ext cx="6685935" cy="555520"/>
          </a:xfrm>
        </p:spPr>
        <p:txBody>
          <a:bodyPr>
            <a:normAutofit fontScale="90000"/>
          </a:bodyPr>
          <a:lstStyle/>
          <a:p>
            <a:pPr algn="l"/>
            <a:r>
              <a:rPr lang="en-US" dirty="0" smtClean="0"/>
              <a:t>Hot Site (Nth Request)</a:t>
            </a:r>
            <a:endParaRPr lang="en-US" dirty="0"/>
          </a:p>
        </p:txBody>
      </p:sp>
      <p:sp>
        <p:nvSpPr>
          <p:cNvPr id="3" name="Subtitle 2"/>
          <p:cNvSpPr>
            <a:spLocks noGrp="1"/>
          </p:cNvSpPr>
          <p:nvPr>
            <p:ph type="subTitle" idx="1"/>
          </p:nvPr>
        </p:nvSpPr>
        <p:spPr>
          <a:xfrm>
            <a:off x="1524000" y="6110083"/>
            <a:ext cx="9144000" cy="314632"/>
          </a:xfrm>
        </p:spPr>
        <p:txBody>
          <a:bodyPr>
            <a:normAutofit fontScale="85000" lnSpcReduction="20000"/>
          </a:bodyPr>
          <a:lstStyle/>
          <a:p>
            <a:pPr algn="l"/>
            <a:endParaRPr lang="en-US" dirty="0" smtClean="0"/>
          </a:p>
        </p:txBody>
      </p:sp>
      <p:sp>
        <p:nvSpPr>
          <p:cNvPr id="5" name="Rectangle 4"/>
          <p:cNvSpPr/>
          <p:nvPr/>
        </p:nvSpPr>
        <p:spPr>
          <a:xfrm>
            <a:off x="1406013" y="1238865"/>
            <a:ext cx="914400" cy="473356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Azure</a:t>
            </a:r>
          </a:p>
          <a:p>
            <a:pPr algn="ctr"/>
            <a:r>
              <a:rPr lang="en-US" dirty="0" smtClean="0"/>
              <a:t>LB</a:t>
            </a:r>
            <a:endParaRPr lang="en-US" dirty="0"/>
          </a:p>
        </p:txBody>
      </p:sp>
      <p:sp>
        <p:nvSpPr>
          <p:cNvPr id="6" name="Rectangle 5"/>
          <p:cNvSpPr/>
          <p:nvPr/>
        </p:nvSpPr>
        <p:spPr>
          <a:xfrm>
            <a:off x="3342352" y="1238865"/>
            <a:ext cx="1248697" cy="747251"/>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IIS ARR (LB)</a:t>
            </a:r>
            <a:endParaRPr lang="en-US" dirty="0"/>
          </a:p>
        </p:txBody>
      </p:sp>
      <p:sp>
        <p:nvSpPr>
          <p:cNvPr id="7" name="Rectangle 6"/>
          <p:cNvSpPr/>
          <p:nvPr/>
        </p:nvSpPr>
        <p:spPr>
          <a:xfrm>
            <a:off x="6196780" y="1209367"/>
            <a:ext cx="1713176" cy="294672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WORKER</a:t>
            </a:r>
            <a:endParaRPr lang="en-US" dirty="0"/>
          </a:p>
        </p:txBody>
      </p:sp>
      <p:sp>
        <p:nvSpPr>
          <p:cNvPr id="8" name="Rectangle 7"/>
          <p:cNvSpPr/>
          <p:nvPr/>
        </p:nvSpPr>
        <p:spPr>
          <a:xfrm>
            <a:off x="6418093" y="5016705"/>
            <a:ext cx="1492046" cy="95372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CONTROLLER</a:t>
            </a:r>
            <a:endParaRPr lang="en-US" dirty="0"/>
          </a:p>
        </p:txBody>
      </p:sp>
      <p:sp>
        <p:nvSpPr>
          <p:cNvPr id="10" name="Can 9"/>
          <p:cNvSpPr/>
          <p:nvPr/>
        </p:nvSpPr>
        <p:spPr>
          <a:xfrm>
            <a:off x="8898192" y="2640391"/>
            <a:ext cx="914400" cy="10062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DB</a:t>
            </a:r>
            <a:endParaRPr lang="en-US" dirty="0"/>
          </a:p>
        </p:txBody>
      </p:sp>
      <p:sp>
        <p:nvSpPr>
          <p:cNvPr id="12" name="Right Arrow 11"/>
          <p:cNvSpPr/>
          <p:nvPr/>
        </p:nvSpPr>
        <p:spPr>
          <a:xfrm>
            <a:off x="4591049" y="1470684"/>
            <a:ext cx="1586067" cy="15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883809" y="4219499"/>
            <a:ext cx="175752" cy="806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256206" y="4219498"/>
            <a:ext cx="160432" cy="8062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903811" y="3114925"/>
            <a:ext cx="994381" cy="164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320413" y="1519084"/>
            <a:ext cx="1021939" cy="186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29348" y="1286503"/>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1" name="Oval 20"/>
          <p:cNvSpPr/>
          <p:nvPr/>
        </p:nvSpPr>
        <p:spPr>
          <a:xfrm>
            <a:off x="5175239" y="2682730"/>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 name="Oval 21"/>
          <p:cNvSpPr/>
          <p:nvPr/>
        </p:nvSpPr>
        <p:spPr>
          <a:xfrm>
            <a:off x="4790859" y="1154702"/>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3" name="Oval 22"/>
          <p:cNvSpPr/>
          <p:nvPr/>
        </p:nvSpPr>
        <p:spPr>
          <a:xfrm>
            <a:off x="2546163" y="1901021"/>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4" name="Oval 23"/>
          <p:cNvSpPr/>
          <p:nvPr/>
        </p:nvSpPr>
        <p:spPr>
          <a:xfrm>
            <a:off x="6345020" y="4296745"/>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7" name="Left Arrow 26"/>
          <p:cNvSpPr/>
          <p:nvPr/>
        </p:nvSpPr>
        <p:spPr>
          <a:xfrm rot="2376662">
            <a:off x="3707243" y="2771476"/>
            <a:ext cx="2798979" cy="263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127065" y="2857763"/>
            <a:ext cx="417685" cy="2571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 name="Left Arrow 3"/>
          <p:cNvSpPr/>
          <p:nvPr/>
        </p:nvSpPr>
        <p:spPr>
          <a:xfrm>
            <a:off x="2320412" y="1719123"/>
            <a:ext cx="1021939" cy="1818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85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6685935" cy="843715"/>
          </a:xfrm>
        </p:spPr>
        <p:txBody>
          <a:bodyPr>
            <a:normAutofit fontScale="90000"/>
          </a:bodyPr>
          <a:lstStyle/>
          <a:p>
            <a:pPr algn="l"/>
            <a:r>
              <a:rPr lang="en-US" dirty="0" err="1" smtClean="0"/>
              <a:t>Webjobs</a:t>
            </a:r>
            <a:endParaRPr lang="en-US" dirty="0"/>
          </a:p>
        </p:txBody>
      </p:sp>
      <p:sp>
        <p:nvSpPr>
          <p:cNvPr id="3" name="Subtitle 2"/>
          <p:cNvSpPr>
            <a:spLocks noGrp="1"/>
          </p:cNvSpPr>
          <p:nvPr>
            <p:ph type="subTitle" idx="1"/>
          </p:nvPr>
        </p:nvSpPr>
        <p:spPr>
          <a:xfrm>
            <a:off x="1524000" y="1189704"/>
            <a:ext cx="9144000" cy="5145108"/>
          </a:xfrm>
        </p:spPr>
        <p:txBody>
          <a:bodyPr>
            <a:normAutofit/>
          </a:bodyPr>
          <a:lstStyle/>
          <a:p>
            <a:pPr marL="342900" indent="-342900" algn="l">
              <a:buFont typeface="Arial" panose="020B0604020202020204" pitchFamily="34" charset="0"/>
              <a:buChar char="•"/>
            </a:pPr>
            <a:r>
              <a:rPr lang="en-US" dirty="0" smtClean="0"/>
              <a:t>Background Process</a:t>
            </a:r>
          </a:p>
          <a:p>
            <a:pPr marL="342900" indent="-342900" algn="l">
              <a:buFont typeface="Arial" panose="020B0604020202020204" pitchFamily="34" charset="0"/>
              <a:buChar char="•"/>
            </a:pPr>
            <a:r>
              <a:rPr lang="en-US" dirty="0" smtClean="0"/>
              <a:t>Triggered or continuous running</a:t>
            </a:r>
          </a:p>
          <a:p>
            <a:pPr marL="342900" indent="-342900" algn="l">
              <a:buFont typeface="Arial" panose="020B0604020202020204" pitchFamily="34" charset="0"/>
              <a:buChar char="•"/>
            </a:pPr>
            <a:r>
              <a:rPr lang="en-US" dirty="0" smtClean="0"/>
              <a:t>Accepted file types</a:t>
            </a:r>
          </a:p>
          <a:p>
            <a:pPr marL="800100" lvl="1" indent="-342900" algn="l">
              <a:buFont typeface="Arial" panose="020B0604020202020204" pitchFamily="34" charset="0"/>
              <a:buChar char="•"/>
            </a:pPr>
            <a:r>
              <a:rPr lang="en-US" dirty="0"/>
              <a:t>exe - .NET assemblies compiled with the </a:t>
            </a:r>
            <a:r>
              <a:rPr lang="en-US" dirty="0" err="1"/>
              <a:t>WebJobs</a:t>
            </a:r>
            <a:r>
              <a:rPr lang="en-US" dirty="0"/>
              <a:t> SDK</a:t>
            </a:r>
          </a:p>
          <a:p>
            <a:pPr marL="800100" lvl="1" indent="-342900" algn="l">
              <a:buFont typeface="Arial" panose="020B0604020202020204" pitchFamily="34" charset="0"/>
              <a:buChar char="•"/>
            </a:pPr>
            <a:r>
              <a:rPr lang="en-US" dirty="0" err="1"/>
              <a:t>cmd</a:t>
            </a:r>
            <a:r>
              <a:rPr lang="en-US" dirty="0"/>
              <a:t>, .bat, .exe (using windows </a:t>
            </a:r>
            <a:r>
              <a:rPr lang="en-US" dirty="0" err="1"/>
              <a:t>cmd</a:t>
            </a:r>
            <a:r>
              <a:rPr lang="en-US" dirty="0"/>
              <a:t>)</a:t>
            </a:r>
          </a:p>
          <a:p>
            <a:pPr marL="800100" lvl="1" indent="-342900" algn="l">
              <a:buFont typeface="Arial" panose="020B0604020202020204" pitchFamily="34" charset="0"/>
              <a:buChar char="•"/>
            </a:pPr>
            <a:r>
              <a:rPr lang="en-US" dirty="0" err="1"/>
              <a:t>sh</a:t>
            </a:r>
            <a:r>
              <a:rPr lang="en-US" dirty="0"/>
              <a:t> (using bash)</a:t>
            </a:r>
          </a:p>
          <a:p>
            <a:pPr marL="800100" lvl="1" indent="-342900" algn="l">
              <a:buFont typeface="Arial" panose="020B0604020202020204" pitchFamily="34" charset="0"/>
              <a:buChar char="•"/>
            </a:pPr>
            <a:r>
              <a:rPr lang="en-US" dirty="0" err="1"/>
              <a:t>php</a:t>
            </a:r>
            <a:r>
              <a:rPr lang="en-US" dirty="0"/>
              <a:t> (using </a:t>
            </a:r>
            <a:r>
              <a:rPr lang="en-US" dirty="0" err="1"/>
              <a:t>php</a:t>
            </a:r>
            <a:r>
              <a:rPr lang="en-US" dirty="0"/>
              <a:t>)</a:t>
            </a:r>
          </a:p>
          <a:p>
            <a:pPr marL="800100" lvl="1" indent="-342900" algn="l">
              <a:buFont typeface="Arial" panose="020B0604020202020204" pitchFamily="34" charset="0"/>
              <a:buChar char="•"/>
            </a:pPr>
            <a:r>
              <a:rPr lang="en-US" dirty="0" err="1"/>
              <a:t>py</a:t>
            </a:r>
            <a:r>
              <a:rPr lang="en-US" dirty="0"/>
              <a:t> (using python)</a:t>
            </a:r>
          </a:p>
          <a:p>
            <a:pPr marL="800100" lvl="1" indent="-342900" algn="l">
              <a:buFont typeface="Arial" panose="020B0604020202020204" pitchFamily="34" charset="0"/>
              <a:buChar char="•"/>
            </a:pPr>
            <a:r>
              <a:rPr lang="en-US" dirty="0" err="1"/>
              <a:t>js</a:t>
            </a:r>
            <a:r>
              <a:rPr lang="en-US" dirty="0"/>
              <a:t> (using node</a:t>
            </a:r>
            <a:r>
              <a:rPr lang="en-US" dirty="0" smtClean="0"/>
              <a:t>)</a:t>
            </a:r>
          </a:p>
          <a:p>
            <a:pPr marL="342900" indent="-342900" algn="l">
              <a:buFont typeface="Arial" panose="020B0604020202020204" pitchFamily="34" charset="0"/>
              <a:buChar char="•"/>
            </a:pPr>
            <a:r>
              <a:rPr lang="en-US" dirty="0" smtClean="0"/>
              <a:t>Jobs will be deployed and managed </a:t>
            </a:r>
            <a:r>
              <a:rPr lang="en-US" smtClean="0"/>
              <a:t>thru portal</a:t>
            </a:r>
            <a:endParaRPr lang="en-US" dirty="0" smtClean="0"/>
          </a:p>
        </p:txBody>
      </p:sp>
    </p:spTree>
    <p:extLst>
      <p:ext uri="{BB962C8B-B14F-4D97-AF65-F5344CB8AC3E}">
        <p14:creationId xmlns:p14="http://schemas.microsoft.com/office/powerpoint/2010/main" val="772559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2"/>
            <a:ext cx="11151917" cy="771151"/>
          </a:xfrm>
        </p:spPr>
        <p:txBody>
          <a:bodyPr/>
          <a:lstStyle/>
          <a:p>
            <a:r>
              <a:rPr lang="en-US" dirty="0" smtClean="0"/>
              <a:t>Windows Azure Web App Gallery</a:t>
            </a:r>
            <a:endParaRPr lang="en-US" dirty="0"/>
          </a:p>
        </p:txBody>
      </p:sp>
      <p:sp>
        <p:nvSpPr>
          <p:cNvPr id="5" name="TextBox 4"/>
          <p:cNvSpPr txBox="1"/>
          <p:nvPr/>
        </p:nvSpPr>
        <p:spPr>
          <a:xfrm>
            <a:off x="8062052" y="2800863"/>
            <a:ext cx="3609112" cy="2769989"/>
          </a:xfrm>
          <a:prstGeom prst="rect">
            <a:avLst/>
          </a:prstGeom>
          <a:noFill/>
        </p:spPr>
        <p:txBody>
          <a:bodyPr wrap="square" lIns="0" tIns="0" rIns="0" bIns="0" rtlCol="0">
            <a:spAutoFit/>
          </a:bodyPr>
          <a:lstStyle/>
          <a:p>
            <a:pPr defTabSz="1218714"/>
            <a:r>
              <a:rPr lang="en-US" sz="3600" spc="-71" dirty="0">
                <a:gradFill>
                  <a:gsLst>
                    <a:gs pos="2917">
                      <a:srgbClr val="292929"/>
                    </a:gs>
                    <a:gs pos="30000">
                      <a:srgbClr val="292929"/>
                    </a:gs>
                  </a:gsLst>
                  <a:lin ang="5400000" scaled="0"/>
                </a:gradFill>
              </a:rPr>
              <a:t>Ready-to-Go Open Source </a:t>
            </a:r>
          </a:p>
          <a:p>
            <a:pPr defTabSz="1218714"/>
            <a:r>
              <a:rPr lang="en-US" sz="3600" spc="-71" dirty="0">
                <a:gradFill>
                  <a:gsLst>
                    <a:gs pos="2917">
                      <a:srgbClr val="292929"/>
                    </a:gs>
                    <a:gs pos="30000">
                      <a:srgbClr val="292929"/>
                    </a:gs>
                  </a:gsLst>
                  <a:lin ang="5400000" scaled="0"/>
                </a:gradFill>
              </a:rPr>
              <a:t>Web Applications, </a:t>
            </a:r>
          </a:p>
          <a:p>
            <a:pPr defTabSz="1218714"/>
            <a:r>
              <a:rPr lang="en-US" sz="3600" spc="-71" dirty="0">
                <a:gradFill>
                  <a:gsLst>
                    <a:gs pos="2917">
                      <a:srgbClr val="292929"/>
                    </a:gs>
                    <a:gs pos="30000">
                      <a:srgbClr val="292929"/>
                    </a:gs>
                  </a:gsLst>
                  <a:lin ang="5400000" scaled="0"/>
                </a:gradFill>
              </a:rPr>
              <a:t>Frameworks, </a:t>
            </a:r>
          </a:p>
          <a:p>
            <a:pPr defTabSz="1218714"/>
            <a:r>
              <a:rPr lang="en-US" sz="3600" spc="-71" dirty="0">
                <a:gradFill>
                  <a:gsLst>
                    <a:gs pos="2917">
                      <a:srgbClr val="292929"/>
                    </a:gs>
                    <a:gs pos="30000">
                      <a:srgbClr val="292929"/>
                    </a:gs>
                  </a:gsLst>
                  <a:lin ang="5400000" scaled="0"/>
                </a:gradFill>
              </a:rPr>
              <a:t>and Templates</a:t>
            </a:r>
          </a:p>
        </p:txBody>
      </p:sp>
      <p:pic>
        <p:nvPicPr>
          <p:cNvPr id="1026" name="Picture 2" descr="{:IconU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677" y="1323546"/>
            <a:ext cx="993863" cy="9936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conU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48" y="1323544"/>
            <a:ext cx="1009913" cy="10096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conUr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1277" y="1339591"/>
            <a:ext cx="993863" cy="99360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Ur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247" y="2814672"/>
            <a:ext cx="1012740" cy="7689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conU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950" y="2748201"/>
            <a:ext cx="1156517" cy="90184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conUr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0860" y="2246625"/>
            <a:ext cx="190549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conU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701" y="4065058"/>
            <a:ext cx="923007" cy="92276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IconUr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0699" y="3943684"/>
            <a:ext cx="1165819" cy="1165515"/>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IconUr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9" y="2246625"/>
            <a:ext cx="190549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IconUr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1508" y="4031329"/>
            <a:ext cx="985601" cy="990223"/>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IconUr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2100" y="3872246"/>
            <a:ext cx="1308729" cy="1308388"/>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IconUr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87073" y="1147181"/>
            <a:ext cx="1378783" cy="137842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15"/>
          <a:stretch>
            <a:fillRect/>
          </a:stretch>
        </p:blipFill>
        <p:spPr>
          <a:xfrm>
            <a:off x="309347" y="5198291"/>
            <a:ext cx="1429712" cy="1362167"/>
          </a:xfrm>
          <a:prstGeom prst="rect">
            <a:avLst/>
          </a:prstGeom>
        </p:spPr>
      </p:pic>
      <p:pic>
        <p:nvPicPr>
          <p:cNvPr id="4" name="Picture 3"/>
          <p:cNvPicPr>
            <a:picLocks noChangeAspect="1"/>
          </p:cNvPicPr>
          <p:nvPr/>
        </p:nvPicPr>
        <p:blipFill>
          <a:blip r:embed="rId16"/>
          <a:stretch>
            <a:fillRect/>
          </a:stretch>
        </p:blipFill>
        <p:spPr>
          <a:xfrm>
            <a:off x="1931861" y="5579331"/>
            <a:ext cx="1663492" cy="660317"/>
          </a:xfrm>
          <a:prstGeom prst="rect">
            <a:avLst/>
          </a:prstGeom>
        </p:spPr>
      </p:pic>
      <p:pic>
        <p:nvPicPr>
          <p:cNvPr id="6" name="Picture 5"/>
          <p:cNvPicPr>
            <a:picLocks noChangeAspect="1"/>
          </p:cNvPicPr>
          <p:nvPr/>
        </p:nvPicPr>
        <p:blipFill>
          <a:blip r:embed="rId17"/>
          <a:stretch>
            <a:fillRect/>
          </a:stretch>
        </p:blipFill>
        <p:spPr>
          <a:xfrm>
            <a:off x="3847102" y="5398499"/>
            <a:ext cx="1329365" cy="1319517"/>
          </a:xfrm>
          <a:prstGeom prst="rect">
            <a:avLst/>
          </a:prstGeom>
        </p:spPr>
      </p:pic>
      <p:pic>
        <p:nvPicPr>
          <p:cNvPr id="7" name="Picture 6"/>
          <p:cNvPicPr>
            <a:picLocks noChangeAspect="1"/>
          </p:cNvPicPr>
          <p:nvPr/>
        </p:nvPicPr>
        <p:blipFill>
          <a:blip r:embed="rId18"/>
          <a:stretch>
            <a:fillRect/>
          </a:stretch>
        </p:blipFill>
        <p:spPr>
          <a:xfrm>
            <a:off x="5687073" y="5398501"/>
            <a:ext cx="1309520" cy="1319516"/>
          </a:xfrm>
          <a:prstGeom prst="rect">
            <a:avLst/>
          </a:prstGeom>
        </p:spPr>
      </p:pic>
    </p:spTree>
    <p:extLst>
      <p:ext uri="{BB962C8B-B14F-4D97-AF65-F5344CB8AC3E}">
        <p14:creationId xmlns:p14="http://schemas.microsoft.com/office/powerpoint/2010/main" val="103658099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6685935" cy="843715"/>
          </a:xfrm>
        </p:spPr>
        <p:txBody>
          <a:bodyPr>
            <a:normAutofit fontScale="90000"/>
          </a:bodyPr>
          <a:lstStyle/>
          <a:p>
            <a:pPr algn="l"/>
            <a:r>
              <a:rPr lang="en-US" dirty="0" smtClean="0"/>
              <a:t>Takeaways</a:t>
            </a:r>
            <a:endParaRPr lang="en-US" dirty="0"/>
          </a:p>
        </p:txBody>
      </p:sp>
      <p:sp>
        <p:nvSpPr>
          <p:cNvPr id="3" name="Subtitle 2"/>
          <p:cNvSpPr>
            <a:spLocks noGrp="1"/>
          </p:cNvSpPr>
          <p:nvPr>
            <p:ph type="subTitle" idx="1"/>
          </p:nvPr>
        </p:nvSpPr>
        <p:spPr>
          <a:xfrm>
            <a:off x="1524000" y="1366684"/>
            <a:ext cx="9144000" cy="4605747"/>
          </a:xfrm>
        </p:spPr>
        <p:txBody>
          <a:bodyPr>
            <a:normAutofit lnSpcReduction="10000"/>
          </a:bodyPr>
          <a:lstStyle/>
          <a:p>
            <a:pPr algn="l"/>
            <a:endParaRPr lang="en-US" dirty="0" smtClean="0"/>
          </a:p>
          <a:p>
            <a:pPr marL="342900" indent="-342900" algn="l">
              <a:buFont typeface="Arial" panose="020B0604020202020204" pitchFamily="34" charset="0"/>
              <a:buChar char="•"/>
            </a:pPr>
            <a:r>
              <a:rPr lang="en-US" dirty="0" smtClean="0"/>
              <a:t>Start Simple, Code Smart, Go Live</a:t>
            </a:r>
          </a:p>
          <a:p>
            <a:pPr marL="342900" indent="-342900" algn="l">
              <a:buFont typeface="Arial" panose="020B0604020202020204" pitchFamily="34" charset="0"/>
              <a:buChar char="•"/>
            </a:pPr>
            <a:r>
              <a:rPr lang="en-US" dirty="0"/>
              <a:t>HTTPS is not supported</a:t>
            </a:r>
          </a:p>
          <a:p>
            <a:pPr marL="342900" indent="-342900" algn="l">
              <a:buFont typeface="Arial" panose="020B0604020202020204" pitchFamily="34" charset="0"/>
              <a:buChar char="•"/>
            </a:pPr>
            <a:r>
              <a:rPr lang="en-US" dirty="0" smtClean="0"/>
              <a:t>Custom domain configuration required shared or dedicated</a:t>
            </a:r>
          </a:p>
          <a:p>
            <a:pPr marL="342900" indent="-342900" algn="l">
              <a:buFont typeface="Arial" panose="020B0604020202020204" pitchFamily="34" charset="0"/>
              <a:buChar char="•"/>
            </a:pPr>
            <a:r>
              <a:rPr lang="en-US" dirty="0" smtClean="0"/>
              <a:t>Easy to integrate with other cloud components</a:t>
            </a:r>
          </a:p>
          <a:p>
            <a:pPr marL="342900" indent="-342900" algn="l">
              <a:buFont typeface="Arial" panose="020B0604020202020204" pitchFamily="34" charset="0"/>
              <a:buChar char="•"/>
            </a:pPr>
            <a:r>
              <a:rPr lang="en-US" dirty="0" smtClean="0"/>
              <a:t>Easy deployment using FTP, GIT, </a:t>
            </a:r>
            <a:r>
              <a:rPr lang="en-US" dirty="0" err="1" smtClean="0"/>
              <a:t>WEBDeploy</a:t>
            </a:r>
            <a:r>
              <a:rPr lang="en-US" dirty="0" smtClean="0"/>
              <a:t> or TFS</a:t>
            </a:r>
          </a:p>
          <a:p>
            <a:pPr marL="342900" indent="-342900" algn="l">
              <a:buFont typeface="Arial" panose="020B0604020202020204" pitchFamily="34" charset="0"/>
              <a:buChar char="•"/>
            </a:pPr>
            <a:r>
              <a:rPr lang="en-US" dirty="0" smtClean="0"/>
              <a:t>Websites are not in IIS they are only when request come in</a:t>
            </a:r>
          </a:p>
          <a:p>
            <a:pPr marL="342900" indent="-342900" algn="l">
              <a:buFont typeface="Arial" panose="020B0604020202020204" pitchFamily="34" charset="0"/>
              <a:buChar char="•"/>
            </a:pPr>
            <a:r>
              <a:rPr lang="en-US" dirty="0" smtClean="0"/>
              <a:t>You can provision staging environment using source control branch</a:t>
            </a:r>
          </a:p>
          <a:p>
            <a:pPr marL="342900" indent="-342900" algn="l">
              <a:buFont typeface="Arial" panose="020B0604020202020204" pitchFamily="34" charset="0"/>
              <a:buChar char="•"/>
            </a:pPr>
            <a:r>
              <a:rPr lang="en-US" dirty="0" smtClean="0"/>
              <a:t>Using .deployment file you can deploy one project from collection of web projects</a:t>
            </a:r>
          </a:p>
          <a:p>
            <a:pPr marL="342900" indent="-342900" algn="l">
              <a:buFont typeface="Arial" panose="020B0604020202020204" pitchFamily="34" charset="0"/>
              <a:buChar char="•"/>
            </a:pPr>
            <a:r>
              <a:rPr lang="en-US" dirty="0" smtClean="0"/>
              <a:t>You can </a:t>
            </a:r>
            <a:r>
              <a:rPr lang="en-US" smtClean="0"/>
              <a:t>run unit test </a:t>
            </a:r>
            <a:r>
              <a:rPr lang="en-US" dirty="0" smtClean="0"/>
              <a:t>by running your own Kudu service</a:t>
            </a:r>
          </a:p>
        </p:txBody>
      </p:sp>
    </p:spTree>
    <p:extLst>
      <p:ext uri="{BB962C8B-B14F-4D97-AF65-F5344CB8AC3E}">
        <p14:creationId xmlns:p14="http://schemas.microsoft.com/office/powerpoint/2010/main" val="7818028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75422" y="5020533"/>
            <a:ext cx="3648911" cy="1366595"/>
          </a:xfrm>
          <a:prstGeom prst="roundRect">
            <a:avLst>
              <a:gd name="adj" fmla="val 0"/>
            </a:avLst>
          </a:prstGeom>
          <a:solidFill>
            <a:schemeClr val="accent2"/>
          </a:solidFill>
          <a:ln w="9525" cap="flat" cmpd="sng" algn="ctr">
            <a:noFill/>
            <a:prstDash val="solid"/>
          </a:ln>
          <a:effectLst/>
        </p:spPr>
        <p:txBody>
          <a:bodyPr lIns="76189" tIns="38095" rIns="76189" bIns="38095" rtlCol="0" anchor="t" anchorCtr="0"/>
          <a:lstStyle/>
          <a:p>
            <a:pPr marL="3176" defTabSz="914358">
              <a:lnSpc>
                <a:spcPct val="90000"/>
              </a:lnSpc>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Popular open source apps</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Launch a professional looking site with a few clicks using apps like </a:t>
            </a:r>
            <a:r>
              <a:rPr lang="en-US" sz="1467" spc="-43" dirty="0" err="1">
                <a:gradFill>
                  <a:gsLst>
                    <a:gs pos="0">
                      <a:srgbClr val="FFFFFF"/>
                    </a:gs>
                    <a:gs pos="100000">
                      <a:srgbClr val="FFFFFF"/>
                    </a:gs>
                  </a:gsLst>
                  <a:lin ang="16200000" scaled="0"/>
                </a:gradFill>
              </a:rPr>
              <a:t>WordPress</a:t>
            </a:r>
            <a:r>
              <a:rPr lang="en-US" sz="1467" spc="-43" dirty="0">
                <a:gradFill>
                  <a:gsLst>
                    <a:gs pos="0">
                      <a:srgbClr val="FFFFFF"/>
                    </a:gs>
                    <a:gs pos="100000">
                      <a:srgbClr val="FFFFFF"/>
                    </a:gs>
                  </a:gsLst>
                  <a:lin ang="16200000" scaled="0"/>
                </a:gradFill>
              </a:rPr>
              <a:t>, </a:t>
            </a:r>
            <a:r>
              <a:rPr lang="en-US" sz="1467" spc="-43" dirty="0" err="1">
                <a:gradFill>
                  <a:gsLst>
                    <a:gs pos="0">
                      <a:srgbClr val="FFFFFF"/>
                    </a:gs>
                    <a:gs pos="100000">
                      <a:srgbClr val="FFFFFF"/>
                    </a:gs>
                  </a:gsLst>
                  <a:lin ang="16200000" scaled="0"/>
                </a:gradFill>
              </a:rPr>
              <a:t>Joomla</a:t>
            </a:r>
            <a:r>
              <a:rPr lang="en-US" sz="1467" spc="-43" dirty="0">
                <a:gradFill>
                  <a:gsLst>
                    <a:gs pos="0">
                      <a:srgbClr val="FFFFFF"/>
                    </a:gs>
                    <a:gs pos="100000">
                      <a:srgbClr val="FFFFFF"/>
                    </a:gs>
                  </a:gsLst>
                  <a:lin ang="16200000" scaled="0"/>
                </a:gradFill>
              </a:rPr>
              <a:t>!, Drupal, </a:t>
            </a:r>
            <a:r>
              <a:rPr lang="en-US" sz="1467" spc="-43" dirty="0" err="1">
                <a:gradFill>
                  <a:gsLst>
                    <a:gs pos="0">
                      <a:srgbClr val="FFFFFF"/>
                    </a:gs>
                    <a:gs pos="100000">
                      <a:srgbClr val="FFFFFF"/>
                    </a:gs>
                  </a:gsLst>
                  <a:lin ang="16200000" scaled="0"/>
                </a:gradFill>
              </a:rPr>
              <a:t>DotNetNuke</a:t>
            </a:r>
            <a:r>
              <a:rPr lang="en-US" sz="1467" spc="-43" dirty="0">
                <a:gradFill>
                  <a:gsLst>
                    <a:gs pos="0">
                      <a:srgbClr val="FFFFFF"/>
                    </a:gs>
                    <a:gs pos="100000">
                      <a:srgbClr val="FFFFFF"/>
                    </a:gs>
                  </a:gsLst>
                  <a:lin ang="16200000" scaled="0"/>
                </a:gradFill>
              </a:rPr>
              <a:t> and </a:t>
            </a:r>
            <a:r>
              <a:rPr lang="en-US" sz="1467" spc="-43" dirty="0" err="1">
                <a:gradFill>
                  <a:gsLst>
                    <a:gs pos="0">
                      <a:srgbClr val="FFFFFF"/>
                    </a:gs>
                    <a:gs pos="100000">
                      <a:srgbClr val="FFFFFF"/>
                    </a:gs>
                  </a:gsLst>
                  <a:lin ang="16200000" scaled="0"/>
                </a:gradFill>
              </a:rPr>
              <a:t>Umbraco</a:t>
            </a:r>
            <a:endParaRPr lang="en-US" sz="1467" spc="-43" dirty="0">
              <a:gradFill>
                <a:gsLst>
                  <a:gs pos="0">
                    <a:srgbClr val="FFFFFF"/>
                  </a:gs>
                  <a:gs pos="100000">
                    <a:srgbClr val="FFFFFF"/>
                  </a:gs>
                </a:gsLst>
                <a:lin ang="16200000" scaled="0"/>
              </a:gradFill>
            </a:endParaRPr>
          </a:p>
        </p:txBody>
      </p:sp>
      <p:sp>
        <p:nvSpPr>
          <p:cNvPr id="14" name="Rounded Rectangle 13"/>
          <p:cNvSpPr/>
          <p:nvPr/>
        </p:nvSpPr>
        <p:spPr bwMode="auto">
          <a:xfrm>
            <a:off x="275422" y="3584380"/>
            <a:ext cx="3648911" cy="1366595"/>
          </a:xfrm>
          <a:prstGeom prst="roundRect">
            <a:avLst>
              <a:gd name="adj" fmla="val 0"/>
            </a:avLst>
          </a:prstGeom>
          <a:solidFill>
            <a:schemeClr val="accent2"/>
          </a:solidFill>
          <a:ln w="9525" cap="flat" cmpd="sng" algn="ctr">
            <a:noFill/>
            <a:prstDash val="solid"/>
          </a:ln>
          <a:effectLst/>
        </p:spPr>
        <p:txBody>
          <a:bodyPr lIns="76189" tIns="38095" rIns="76189" bIns="38095" rtlCol="0" anchor="t" anchorCtr="0"/>
          <a:lstStyle/>
          <a:p>
            <a:pPr marL="3176" defTabSz="914358">
              <a:lnSpc>
                <a:spcPct val="90000"/>
              </a:lnSpc>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Continuous development</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Deploy  directly from your source code repository, using </a:t>
            </a:r>
            <a:r>
              <a:rPr lang="en-US" sz="1467" spc="-43" dirty="0" err="1">
                <a:gradFill>
                  <a:gsLst>
                    <a:gs pos="0">
                      <a:srgbClr val="FFFFFF"/>
                    </a:gs>
                    <a:gs pos="100000">
                      <a:srgbClr val="FFFFFF"/>
                    </a:gs>
                  </a:gsLst>
                  <a:lin ang="16200000" scaled="0"/>
                </a:gradFill>
              </a:rPr>
              <a:t>Git</a:t>
            </a:r>
            <a:r>
              <a:rPr lang="en-US" sz="1467" spc="-43" dirty="0">
                <a:gradFill>
                  <a:gsLst>
                    <a:gs pos="0">
                      <a:srgbClr val="FFFFFF"/>
                    </a:gs>
                    <a:gs pos="100000">
                      <a:srgbClr val="FFFFFF"/>
                    </a:gs>
                  </a:gsLst>
                  <a:lin ang="16200000" scaled="0"/>
                </a:gradFill>
              </a:rPr>
              <a:t> or Team Foundation Service.</a:t>
            </a:r>
          </a:p>
        </p:txBody>
      </p:sp>
      <p:sp>
        <p:nvSpPr>
          <p:cNvPr id="11" name="Rounded Rectangle 10"/>
          <p:cNvSpPr/>
          <p:nvPr/>
        </p:nvSpPr>
        <p:spPr bwMode="auto">
          <a:xfrm>
            <a:off x="275422" y="2148225"/>
            <a:ext cx="3648911" cy="1366595"/>
          </a:xfrm>
          <a:prstGeom prst="roundRect">
            <a:avLst>
              <a:gd name="adj" fmla="val 0"/>
            </a:avLst>
          </a:prstGeom>
          <a:solidFill>
            <a:schemeClr val="accent2"/>
          </a:solidFill>
          <a:ln w="9525" cap="flat" cmpd="sng" algn="ctr">
            <a:noFill/>
            <a:prstDash val="solid"/>
          </a:ln>
          <a:effectLst/>
        </p:spPr>
        <p:txBody>
          <a:bodyPr lIns="76189" tIns="38095" rIns="76189" bIns="38095" rtlCol="0" anchor="t" anchorCtr="0"/>
          <a:lstStyle/>
          <a:p>
            <a:pPr marL="3176" defTabSz="914358">
              <a:lnSpc>
                <a:spcPct val="90000"/>
              </a:lnSpc>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Modern web apps</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Perfect if your app consists of client side markup and scripting, server side scripting and a database. Powerful capability to scale out and up as needed.</a:t>
            </a:r>
          </a:p>
        </p:txBody>
      </p:sp>
      <p:sp>
        <p:nvSpPr>
          <p:cNvPr id="4" name="Title 3"/>
          <p:cNvSpPr>
            <a:spLocks noGrp="1"/>
          </p:cNvSpPr>
          <p:nvPr>
            <p:ph type="title"/>
          </p:nvPr>
        </p:nvSpPr>
        <p:spPr/>
        <p:txBody>
          <a:bodyPr/>
          <a:lstStyle/>
          <a:p>
            <a:r>
              <a:rPr lang="en-US" dirty="0" smtClean="0">
                <a:solidFill>
                  <a:schemeClr val="tx1"/>
                </a:solidFill>
              </a:rPr>
              <a:t>Application Scenarios</a:t>
            </a:r>
            <a:endParaRPr lang="en-US" dirty="0">
              <a:solidFill>
                <a:schemeClr val="tx1"/>
              </a:solidFill>
            </a:endParaRPr>
          </a:p>
        </p:txBody>
      </p:sp>
      <p:grpSp>
        <p:nvGrpSpPr>
          <p:cNvPr id="6" name="Group 5"/>
          <p:cNvGrpSpPr/>
          <p:nvPr/>
        </p:nvGrpSpPr>
        <p:grpSpPr>
          <a:xfrm>
            <a:off x="275422" y="1270001"/>
            <a:ext cx="3648911" cy="797673"/>
            <a:chOff x="275349" y="1270000"/>
            <a:chExt cx="3647961" cy="797673"/>
          </a:xfrm>
        </p:grpSpPr>
        <p:sp>
          <p:nvSpPr>
            <p:cNvPr id="2" name="Rectangle 1"/>
            <p:cNvSpPr/>
            <p:nvPr/>
          </p:nvSpPr>
          <p:spPr bwMode="auto">
            <a:xfrm>
              <a:off x="275349" y="1270000"/>
              <a:ext cx="3647961" cy="7976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914198" fontAlgn="base">
                <a:spcBef>
                  <a:spcPct val="0"/>
                </a:spcBef>
                <a:spcAft>
                  <a:spcPct val="0"/>
                </a:spcAft>
              </a:pPr>
              <a:endParaRPr lang="en-US" sz="2400" dirty="0" err="1">
                <a:gradFill>
                  <a:gsLst>
                    <a:gs pos="0">
                      <a:srgbClr val="FFFFFF"/>
                    </a:gs>
                    <a:gs pos="100000">
                      <a:srgbClr val="FFFFFF"/>
                    </a:gs>
                  </a:gsLst>
                  <a:lin ang="16200000" scaled="0"/>
                </a:gradFill>
                <a:ea typeface="Segoe UI" pitchFamily="34" charset="0"/>
                <a:cs typeface="Segoe UI" pitchFamily="34" charset="0"/>
              </a:endParaRPr>
            </a:p>
          </p:txBody>
        </p:sp>
        <p:sp>
          <p:nvSpPr>
            <p:cNvPr id="8" name="TextBox 7"/>
            <p:cNvSpPr txBox="1"/>
            <p:nvPr/>
          </p:nvSpPr>
          <p:spPr>
            <a:xfrm>
              <a:off x="278605" y="1463040"/>
              <a:ext cx="2972595" cy="410338"/>
            </a:xfrm>
            <a:prstGeom prst="rect">
              <a:avLst/>
            </a:prstGeom>
            <a:noFill/>
          </p:spPr>
          <p:txBody>
            <a:bodyPr wrap="square" lIns="101572" tIns="50785" rIns="101572" bIns="50785" rtlCol="0">
              <a:spAutoFit/>
            </a:bodyPr>
            <a:lstStyle/>
            <a:p>
              <a:pPr defTabSz="1218714"/>
              <a:r>
                <a:rPr lang="en-US" sz="2000" b="1" spc="-83" dirty="0">
                  <a:gradFill>
                    <a:gsLst>
                      <a:gs pos="0">
                        <a:srgbClr val="FFFFFF"/>
                      </a:gs>
                      <a:gs pos="100000">
                        <a:srgbClr val="FFFFFF"/>
                      </a:gs>
                    </a:gsLst>
                    <a:lin ang="16200000" scaled="0"/>
                  </a:gradFill>
                  <a:latin typeface="Segoe UI Light" pitchFamily="34" charset="0"/>
                </a:rPr>
                <a:t>Web Sites</a:t>
              </a:r>
              <a:endParaRPr lang="en-US" sz="2000" spc="-83" dirty="0">
                <a:gradFill>
                  <a:gsLst>
                    <a:gs pos="0">
                      <a:srgbClr val="FFFFFF"/>
                    </a:gs>
                    <a:gs pos="100000">
                      <a:srgbClr val="FFFFFF"/>
                    </a:gs>
                  </a:gsLst>
                  <a:lin ang="16200000" scaled="0"/>
                </a:gradFill>
                <a:latin typeface="Segoe UI Light" pitchFamily="34" charset="0"/>
              </a:endParaRPr>
            </a:p>
          </p:txBody>
        </p:sp>
      </p:grpSp>
      <p:sp>
        <p:nvSpPr>
          <p:cNvPr id="16" name="Rounded Rectangle 15"/>
          <p:cNvSpPr/>
          <p:nvPr/>
        </p:nvSpPr>
        <p:spPr bwMode="auto">
          <a:xfrm>
            <a:off x="4008522" y="3584565"/>
            <a:ext cx="3925756" cy="1366595"/>
          </a:xfrm>
          <a:prstGeom prst="roundRect">
            <a:avLst>
              <a:gd name="adj" fmla="val 0"/>
            </a:avLst>
          </a:prstGeom>
          <a:solidFill>
            <a:schemeClr val="accent1"/>
          </a:solidFill>
          <a:ln w="9525" cap="flat" cmpd="sng" algn="ctr">
            <a:noFill/>
            <a:prstDash val="solid"/>
          </a:ln>
          <a:effectLst/>
        </p:spPr>
        <p:txBody>
          <a:bodyPr lIns="76189" tIns="38095" rIns="76189" bIns="38095" rtlCol="0" anchor="t" anchorCtr="0"/>
          <a:lstStyle/>
          <a:p>
            <a:pPr marL="3176" defTabSz="1218714">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Apps that require advanced administration</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Cloud-based applications that require admin access, remote desktop access or elevated permissions</a:t>
            </a:r>
          </a:p>
        </p:txBody>
      </p:sp>
      <p:grpSp>
        <p:nvGrpSpPr>
          <p:cNvPr id="7" name="Group 6"/>
          <p:cNvGrpSpPr/>
          <p:nvPr/>
        </p:nvGrpSpPr>
        <p:grpSpPr>
          <a:xfrm>
            <a:off x="3982041" y="1264788"/>
            <a:ext cx="4027243" cy="802885"/>
            <a:chOff x="3981004" y="1264788"/>
            <a:chExt cx="4026194" cy="802885"/>
          </a:xfrm>
        </p:grpSpPr>
        <p:sp>
          <p:nvSpPr>
            <p:cNvPr id="24" name="Rectangle 23"/>
            <p:cNvSpPr/>
            <p:nvPr/>
          </p:nvSpPr>
          <p:spPr bwMode="auto">
            <a:xfrm>
              <a:off x="4023087" y="1264788"/>
              <a:ext cx="3909123" cy="8028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914198" fontAlgn="base">
                <a:spcBef>
                  <a:spcPct val="0"/>
                </a:spcBef>
                <a:spcAft>
                  <a:spcPct val="0"/>
                </a:spcAft>
              </a:pPr>
              <a:endParaRPr lang="en-US" sz="2400" dirty="0" err="1">
                <a:gradFill>
                  <a:gsLst>
                    <a:gs pos="0">
                      <a:srgbClr val="FFFFFF"/>
                    </a:gs>
                    <a:gs pos="100000">
                      <a:srgbClr val="FFFFFF"/>
                    </a:gs>
                  </a:gsLst>
                  <a:lin ang="16200000" scaled="0"/>
                </a:gradFill>
                <a:ea typeface="Segoe UI" pitchFamily="34" charset="0"/>
                <a:cs typeface="Segoe UI" pitchFamily="34" charset="0"/>
              </a:endParaRPr>
            </a:p>
          </p:txBody>
        </p:sp>
        <p:sp>
          <p:nvSpPr>
            <p:cNvPr id="18" name="TextBox 17"/>
            <p:cNvSpPr txBox="1"/>
            <p:nvPr/>
          </p:nvSpPr>
          <p:spPr>
            <a:xfrm>
              <a:off x="3981004" y="1463040"/>
              <a:ext cx="4026194" cy="410338"/>
            </a:xfrm>
            <a:prstGeom prst="rect">
              <a:avLst/>
            </a:prstGeom>
            <a:noFill/>
          </p:spPr>
          <p:txBody>
            <a:bodyPr wrap="square" lIns="101572" tIns="50785" rIns="101572" bIns="50785" rtlCol="0">
              <a:spAutoFit/>
            </a:bodyPr>
            <a:lstStyle/>
            <a:p>
              <a:pPr defTabSz="1218714"/>
              <a:r>
                <a:rPr lang="en-US" sz="2000" b="1" spc="-83" dirty="0">
                  <a:gradFill>
                    <a:gsLst>
                      <a:gs pos="0">
                        <a:srgbClr val="FFFFFF"/>
                      </a:gs>
                      <a:gs pos="100000">
                        <a:srgbClr val="FFFFFF"/>
                      </a:gs>
                    </a:gsLst>
                    <a:lin ang="16200000" scaled="0"/>
                  </a:gradFill>
                  <a:latin typeface="Segoe UI Light" pitchFamily="34" charset="0"/>
                </a:rPr>
                <a:t>Cloud Services</a:t>
              </a:r>
            </a:p>
          </p:txBody>
        </p:sp>
      </p:grpSp>
      <p:sp>
        <p:nvSpPr>
          <p:cNvPr id="10" name="Rounded Rectangle 9"/>
          <p:cNvSpPr/>
          <p:nvPr/>
        </p:nvSpPr>
        <p:spPr bwMode="auto">
          <a:xfrm>
            <a:off x="4008522" y="2148225"/>
            <a:ext cx="3925756" cy="1366595"/>
          </a:xfrm>
          <a:prstGeom prst="roundRect">
            <a:avLst>
              <a:gd name="adj" fmla="val 0"/>
            </a:avLst>
          </a:prstGeom>
          <a:solidFill>
            <a:schemeClr val="accent1"/>
          </a:solidFill>
          <a:ln w="9525" cap="flat" cmpd="sng" algn="ctr">
            <a:noFill/>
            <a:prstDash val="solid"/>
          </a:ln>
          <a:effectLst/>
        </p:spPr>
        <p:txBody>
          <a:bodyPr lIns="76189" tIns="38095" rIns="76189" bIns="38095" rtlCol="0" anchor="t" anchorCtr="0"/>
          <a:lstStyle/>
          <a:p>
            <a:pPr marL="3176" defTabSz="1218714">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Multi-tier applications</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Cloud-based applications that separate application logic into multiple tiers (i.e. caching middle tier, asynchronous background processes like order processing) using both Web and Worker Roles</a:t>
            </a:r>
          </a:p>
        </p:txBody>
      </p:sp>
      <p:sp>
        <p:nvSpPr>
          <p:cNvPr id="12" name="Rounded Rectangle 11"/>
          <p:cNvSpPr/>
          <p:nvPr/>
        </p:nvSpPr>
        <p:spPr bwMode="auto">
          <a:xfrm>
            <a:off x="4008521" y="5020905"/>
            <a:ext cx="3925756" cy="1366595"/>
          </a:xfrm>
          <a:prstGeom prst="roundRect">
            <a:avLst>
              <a:gd name="adj" fmla="val 0"/>
            </a:avLst>
          </a:prstGeom>
          <a:solidFill>
            <a:schemeClr val="accent1"/>
          </a:solidFill>
          <a:ln w="9525" cap="flat" cmpd="sng" algn="ctr">
            <a:noFill/>
            <a:prstDash val="solid"/>
          </a:ln>
          <a:effectLst/>
        </p:spPr>
        <p:txBody>
          <a:bodyPr lIns="76189" tIns="38095" rIns="76189" bIns="38095" rtlCol="0" anchor="t" anchorCtr="0"/>
          <a:lstStyle/>
          <a:p>
            <a:pPr marL="3176" defTabSz="1218714">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Apps that require advanced networking</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Cloud-based applications that require network isolation for use with Windows Azure Connect or Windows Azure Virtual Network</a:t>
            </a:r>
          </a:p>
        </p:txBody>
      </p:sp>
      <p:sp>
        <p:nvSpPr>
          <p:cNvPr id="13" name="Rounded Rectangle 12"/>
          <p:cNvSpPr/>
          <p:nvPr/>
        </p:nvSpPr>
        <p:spPr bwMode="auto">
          <a:xfrm>
            <a:off x="8018467" y="3584565"/>
            <a:ext cx="3925756" cy="1366595"/>
          </a:xfrm>
          <a:prstGeom prst="roundRect">
            <a:avLst>
              <a:gd name="adj" fmla="val 0"/>
            </a:avLst>
          </a:prstGeom>
          <a:solidFill>
            <a:schemeClr val="accent4"/>
          </a:solidFill>
          <a:ln w="9525" cap="flat" cmpd="sng" algn="ctr">
            <a:noFill/>
            <a:prstDash val="solid"/>
          </a:ln>
          <a:effectLst/>
        </p:spPr>
        <p:txBody>
          <a:bodyPr lIns="76189" tIns="38095" rIns="76189" bIns="38095" rtlCol="0" anchor="t" anchorCtr="0"/>
          <a:lstStyle/>
          <a:p>
            <a:pPr marL="3176" defTabSz="914358">
              <a:lnSpc>
                <a:spcPct val="90000"/>
              </a:lnSpc>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Porting existing line of business apps</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Choose an image from the library or upload your own </a:t>
            </a:r>
            <a:r>
              <a:rPr lang="en-US" sz="1467" spc="-43" dirty="0" err="1">
                <a:gradFill>
                  <a:gsLst>
                    <a:gs pos="0">
                      <a:srgbClr val="FFFFFF"/>
                    </a:gs>
                    <a:gs pos="100000">
                      <a:srgbClr val="FFFFFF"/>
                    </a:gs>
                  </a:gsLst>
                  <a:lin ang="16200000" scaled="0"/>
                </a:gradFill>
              </a:rPr>
              <a:t>VHD</a:t>
            </a:r>
            <a:r>
              <a:rPr lang="en-US" sz="1467" spc="-43" dirty="0">
                <a:gradFill>
                  <a:gsLst>
                    <a:gs pos="0">
                      <a:srgbClr val="FFFFFF"/>
                    </a:gs>
                    <a:gs pos="100000">
                      <a:srgbClr val="FFFFFF"/>
                    </a:gs>
                  </a:gsLst>
                  <a:lin ang="16200000" scaled="0"/>
                </a:gradFill>
              </a:rPr>
              <a:t>. </a:t>
            </a:r>
          </a:p>
        </p:txBody>
      </p:sp>
      <p:sp>
        <p:nvSpPr>
          <p:cNvPr id="17" name="Rounded Rectangle 16"/>
          <p:cNvSpPr/>
          <p:nvPr/>
        </p:nvSpPr>
        <p:spPr bwMode="auto">
          <a:xfrm>
            <a:off x="8018467" y="2148225"/>
            <a:ext cx="3925756" cy="1366595"/>
          </a:xfrm>
          <a:prstGeom prst="roundRect">
            <a:avLst>
              <a:gd name="adj" fmla="val 0"/>
            </a:avLst>
          </a:prstGeom>
          <a:solidFill>
            <a:schemeClr val="accent4"/>
          </a:solidFill>
          <a:ln w="9525" cap="flat" cmpd="sng" algn="ctr">
            <a:noFill/>
            <a:prstDash val="solid"/>
          </a:ln>
          <a:effectLst/>
        </p:spPr>
        <p:txBody>
          <a:bodyPr lIns="76189" tIns="38095" rIns="76189" bIns="38095" rtlCol="0" anchor="t" anchorCtr="0"/>
          <a:lstStyle/>
          <a:p>
            <a:pPr marL="3176" defTabSz="1218714">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Enterprise server applications</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Run your existing enterprise applications in the cloud, such as SQL Server, SharePoint Server or Active Directory.</a:t>
            </a:r>
          </a:p>
        </p:txBody>
      </p:sp>
      <p:sp>
        <p:nvSpPr>
          <p:cNvPr id="19" name="Rounded Rectangle 18"/>
          <p:cNvSpPr/>
          <p:nvPr/>
        </p:nvSpPr>
        <p:spPr bwMode="auto">
          <a:xfrm>
            <a:off x="8018466" y="5020905"/>
            <a:ext cx="3925756" cy="1366595"/>
          </a:xfrm>
          <a:prstGeom prst="roundRect">
            <a:avLst>
              <a:gd name="adj" fmla="val 0"/>
            </a:avLst>
          </a:prstGeom>
          <a:solidFill>
            <a:schemeClr val="accent4"/>
          </a:solidFill>
          <a:ln w="9525" cap="flat" cmpd="sng" algn="ctr">
            <a:noFill/>
            <a:prstDash val="solid"/>
          </a:ln>
          <a:effectLst/>
        </p:spPr>
        <p:txBody>
          <a:bodyPr lIns="76189" tIns="38095" rIns="76189" bIns="38095" rtlCol="0" anchor="t" anchorCtr="0"/>
          <a:lstStyle/>
          <a:p>
            <a:pPr marL="3176" defTabSz="1218714">
              <a:spcAft>
                <a:spcPts val="900"/>
              </a:spcAft>
              <a:buSzPct val="80000"/>
            </a:pPr>
            <a:r>
              <a:rPr lang="en-US" sz="2000" spc="-83" dirty="0">
                <a:gradFill>
                  <a:gsLst>
                    <a:gs pos="0">
                      <a:srgbClr val="FFFFFF"/>
                    </a:gs>
                    <a:gs pos="100000">
                      <a:srgbClr val="FFFFFF"/>
                    </a:gs>
                  </a:gsLst>
                  <a:lin ang="16200000" scaled="0"/>
                </a:gradFill>
                <a:latin typeface="Segoe UI Light" pitchFamily="34" charset="0"/>
              </a:rPr>
              <a:t>Windows or Linux operating system </a:t>
            </a:r>
          </a:p>
          <a:p>
            <a:pPr marL="3176" defTabSz="914358">
              <a:lnSpc>
                <a:spcPct val="90000"/>
              </a:lnSpc>
              <a:spcAft>
                <a:spcPts val="900"/>
              </a:spcAft>
              <a:buSzPct val="80000"/>
            </a:pPr>
            <a:r>
              <a:rPr lang="en-US" sz="1467" spc="-43" dirty="0">
                <a:gradFill>
                  <a:gsLst>
                    <a:gs pos="0">
                      <a:srgbClr val="FFFFFF"/>
                    </a:gs>
                    <a:gs pos="100000">
                      <a:srgbClr val="FFFFFF"/>
                    </a:gs>
                  </a:gsLst>
                  <a:lin ang="16200000" scaled="0"/>
                </a:gradFill>
              </a:rPr>
              <a:t>Support for Windows Server, along with community and commercial versions of Linux. Connect virtual machines with cloud services to take full advantage of </a:t>
            </a:r>
            <a:r>
              <a:rPr lang="en-US" sz="1467" spc="-43" dirty="0" err="1">
                <a:gradFill>
                  <a:gsLst>
                    <a:gs pos="0">
                      <a:srgbClr val="FFFFFF"/>
                    </a:gs>
                    <a:gs pos="100000">
                      <a:srgbClr val="FFFFFF"/>
                    </a:gs>
                  </a:gsLst>
                  <a:lin ang="16200000" scaled="0"/>
                </a:gradFill>
              </a:rPr>
              <a:t>PaaS</a:t>
            </a:r>
            <a:r>
              <a:rPr lang="en-US" sz="1467" spc="-43" dirty="0">
                <a:gradFill>
                  <a:gsLst>
                    <a:gs pos="0">
                      <a:srgbClr val="FFFFFF"/>
                    </a:gs>
                    <a:gs pos="100000">
                      <a:srgbClr val="FFFFFF"/>
                    </a:gs>
                  </a:gsLst>
                  <a:lin ang="16200000" scaled="0"/>
                </a:gradFill>
              </a:rPr>
              <a:t> services.</a:t>
            </a:r>
          </a:p>
        </p:txBody>
      </p:sp>
      <p:grpSp>
        <p:nvGrpSpPr>
          <p:cNvPr id="9" name="Group 8"/>
          <p:cNvGrpSpPr/>
          <p:nvPr/>
        </p:nvGrpSpPr>
        <p:grpSpPr>
          <a:xfrm>
            <a:off x="8009588" y="1270000"/>
            <a:ext cx="3994329" cy="802885"/>
            <a:chOff x="8007500" y="1270000"/>
            <a:chExt cx="3993289" cy="802885"/>
          </a:xfrm>
        </p:grpSpPr>
        <p:sp>
          <p:nvSpPr>
            <p:cNvPr id="25" name="Rectangle 24"/>
            <p:cNvSpPr/>
            <p:nvPr/>
          </p:nvSpPr>
          <p:spPr bwMode="auto">
            <a:xfrm>
              <a:off x="8016378" y="1270000"/>
              <a:ext cx="3924733" cy="80288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914198" fontAlgn="base">
                <a:spcBef>
                  <a:spcPct val="0"/>
                </a:spcBef>
                <a:spcAft>
                  <a:spcPct val="0"/>
                </a:spcAft>
              </a:pPr>
              <a:endParaRPr lang="en-US" sz="2400" dirty="0" err="1">
                <a:gradFill>
                  <a:gsLst>
                    <a:gs pos="0">
                      <a:srgbClr val="FFFFFF"/>
                    </a:gs>
                    <a:gs pos="100000">
                      <a:srgbClr val="FFFFFF"/>
                    </a:gs>
                  </a:gsLst>
                  <a:lin ang="16200000" scaled="0"/>
                </a:gradFill>
                <a:ea typeface="Segoe UI" pitchFamily="34" charset="0"/>
                <a:cs typeface="Segoe UI" pitchFamily="34" charset="0"/>
              </a:endParaRPr>
            </a:p>
          </p:txBody>
        </p:sp>
        <p:sp>
          <p:nvSpPr>
            <p:cNvPr id="20" name="TextBox 19"/>
            <p:cNvSpPr txBox="1"/>
            <p:nvPr/>
          </p:nvSpPr>
          <p:spPr>
            <a:xfrm>
              <a:off x="8007500" y="1463040"/>
              <a:ext cx="3993289" cy="410338"/>
            </a:xfrm>
            <a:prstGeom prst="rect">
              <a:avLst/>
            </a:prstGeom>
            <a:noFill/>
          </p:spPr>
          <p:txBody>
            <a:bodyPr wrap="square" lIns="101572" tIns="50785" rIns="101572" bIns="50785" rtlCol="0">
              <a:spAutoFit/>
            </a:bodyPr>
            <a:lstStyle/>
            <a:p>
              <a:pPr defTabSz="1218714"/>
              <a:r>
                <a:rPr lang="en-US" sz="2000" b="1" spc="-83" dirty="0">
                  <a:gradFill>
                    <a:gsLst>
                      <a:gs pos="0">
                        <a:srgbClr val="FFFFFF"/>
                      </a:gs>
                      <a:gs pos="100000">
                        <a:srgbClr val="FFFFFF"/>
                      </a:gs>
                    </a:gsLst>
                    <a:lin ang="16200000" scaled="0"/>
                  </a:gradFill>
                  <a:latin typeface="Segoe UI Light" pitchFamily="34" charset="0"/>
                </a:rPr>
                <a:t>Virtual Machines</a:t>
              </a:r>
            </a:p>
          </p:txBody>
        </p:sp>
      </p:grpSp>
    </p:spTree>
    <p:extLst>
      <p:ext uri="{BB962C8B-B14F-4D97-AF65-F5344CB8AC3E}">
        <p14:creationId xmlns:p14="http://schemas.microsoft.com/office/powerpoint/2010/main" val="312959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6" grpId="0" animBg="1"/>
      <p:bldP spid="10" grpId="0" animBg="1"/>
      <p:bldP spid="12" grpId="0" animBg="1"/>
      <p:bldP spid="13" grpId="0" animBg="1"/>
      <p:bldP spid="17" grpId="0" animBg="1"/>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82046"/>
            <a:ext cx="9144000" cy="5147034"/>
          </a:xfrm>
        </p:spPr>
        <p:txBody>
          <a:bodyPr>
            <a:normAutofit fontScale="92500" lnSpcReduction="20000"/>
          </a:bodyPr>
          <a:lstStyle/>
          <a:p>
            <a:pPr marL="342900" indent="-342900" algn="l">
              <a:buFont typeface="Arial" panose="020B0604020202020204" pitchFamily="34" charset="0"/>
              <a:buChar char="•"/>
            </a:pPr>
            <a:r>
              <a:rPr lang="en-US" dirty="0" smtClean="0"/>
              <a:t>Creating web sites using Azure Portal</a:t>
            </a:r>
          </a:p>
          <a:p>
            <a:pPr marL="342900" indent="-342900" algn="l">
              <a:buFont typeface="Arial" panose="020B0604020202020204" pitchFamily="34" charset="0"/>
              <a:buChar char="•"/>
            </a:pPr>
            <a:r>
              <a:rPr lang="en-US" dirty="0" smtClean="0"/>
              <a:t>Deploying websites using</a:t>
            </a:r>
          </a:p>
          <a:p>
            <a:pPr marL="800100" lvl="1" indent="-342900" algn="l">
              <a:buFont typeface="Arial" panose="020B0604020202020204" pitchFamily="34" charset="0"/>
              <a:buChar char="•"/>
            </a:pPr>
            <a:r>
              <a:rPr lang="en-US" dirty="0" smtClean="0"/>
              <a:t>FTP Deploy</a:t>
            </a:r>
          </a:p>
          <a:p>
            <a:pPr marL="800100" lvl="1" indent="-342900" algn="l">
              <a:buFont typeface="Arial" panose="020B0604020202020204" pitchFamily="34" charset="0"/>
              <a:buChar char="•"/>
            </a:pPr>
            <a:r>
              <a:rPr lang="en-US" dirty="0" smtClean="0"/>
              <a:t>Web deploy</a:t>
            </a:r>
          </a:p>
          <a:p>
            <a:pPr marL="800100" lvl="1" indent="-342900" algn="l">
              <a:buFont typeface="Arial" panose="020B0604020202020204" pitchFamily="34" charset="0"/>
              <a:buChar char="•"/>
            </a:pPr>
            <a:r>
              <a:rPr lang="en-US" dirty="0" err="1" smtClean="0"/>
              <a:t>Git</a:t>
            </a:r>
            <a:endParaRPr lang="en-US" dirty="0" smtClean="0"/>
          </a:p>
          <a:p>
            <a:pPr marL="800100" lvl="1" indent="-342900" algn="l">
              <a:buFont typeface="Arial" panose="020B0604020202020204" pitchFamily="34" charset="0"/>
              <a:buChar char="•"/>
            </a:pPr>
            <a:r>
              <a:rPr lang="en-US" dirty="0" smtClean="0"/>
              <a:t>TFS</a:t>
            </a:r>
          </a:p>
          <a:p>
            <a:pPr marL="800100" lvl="1" indent="-342900" algn="l">
              <a:buFont typeface="Arial" panose="020B0604020202020204" pitchFamily="34" charset="0"/>
              <a:buChar char="•"/>
            </a:pPr>
            <a:r>
              <a:rPr lang="en-US" dirty="0" smtClean="0"/>
              <a:t>Creating SQL Databases and connecting thru apps</a:t>
            </a:r>
          </a:p>
          <a:p>
            <a:pPr marL="800100" lvl="1" indent="-342900" algn="l">
              <a:buFont typeface="Arial" panose="020B0604020202020204" pitchFamily="34" charset="0"/>
              <a:buChar char="•"/>
            </a:pPr>
            <a:r>
              <a:rPr lang="en-US" dirty="0" smtClean="0"/>
              <a:t>Node JS</a:t>
            </a:r>
          </a:p>
          <a:p>
            <a:pPr marL="342900" indent="-342900" algn="l">
              <a:buFont typeface="Arial" panose="020B0604020202020204" pitchFamily="34" charset="0"/>
              <a:buChar char="•"/>
            </a:pPr>
            <a:r>
              <a:rPr lang="en-US" dirty="0" err="1" smtClean="0"/>
              <a:t>WebJobs</a:t>
            </a:r>
            <a:endParaRPr lang="en-US" dirty="0" smtClean="0"/>
          </a:p>
          <a:p>
            <a:pPr marL="342900" indent="-342900" algn="l">
              <a:buFont typeface="Arial" panose="020B0604020202020204" pitchFamily="34" charset="0"/>
              <a:buChar char="•"/>
            </a:pPr>
            <a:r>
              <a:rPr lang="en-US" smtClean="0"/>
              <a:t>Windows Azure AD</a:t>
            </a:r>
            <a:endParaRPr lang="en-US" dirty="0"/>
          </a:p>
          <a:p>
            <a:pPr marL="342900" indent="-342900" algn="l">
              <a:buFont typeface="Arial" panose="020B0604020202020204" pitchFamily="34" charset="0"/>
              <a:buChar char="•"/>
            </a:pPr>
            <a:r>
              <a:rPr lang="en-US" dirty="0" smtClean="0">
                <a:hlinkClick r:id="rId2"/>
              </a:rPr>
              <a:t>http</a:t>
            </a:r>
            <a:r>
              <a:rPr lang="en-US" dirty="0">
                <a:hlinkClick r:id="rId2"/>
              </a:rPr>
              <a:t>://</a:t>
            </a:r>
            <a:r>
              <a:rPr lang="en-US" dirty="0" smtClean="0">
                <a:hlinkClick r:id="rId2"/>
              </a:rPr>
              <a:t>www.asp.net/aspnet/overview/developing-apps-with-windows-azure/getting-started-with-windows-azure-webjobs</a:t>
            </a:r>
            <a:endParaRPr lang="en-US" dirty="0" smtClean="0"/>
          </a:p>
          <a:p>
            <a:pPr marL="342900" indent="-342900" algn="l">
              <a:buFont typeface="Arial" panose="020B0604020202020204" pitchFamily="34" charset="0"/>
              <a:buChar char="•"/>
            </a:pPr>
            <a:r>
              <a:rPr lang="en-US" dirty="0">
                <a:hlinkClick r:id="rId3"/>
              </a:rPr>
              <a:t>http://cloudbyte.blob.core.windows.net/blog/boston_azure_bootcamp_websites.pptx</a:t>
            </a:r>
            <a:endParaRPr lang="en-US" dirty="0"/>
          </a:p>
          <a:p>
            <a:pPr marL="342900" indent="-342900" algn="l">
              <a:buFont typeface="Arial" panose="020B0604020202020204" pitchFamily="34" charset="0"/>
              <a:buChar char="•"/>
            </a:pPr>
            <a:r>
              <a:rPr lang="en-US" dirty="0">
                <a:hlinkClick r:id="rId4"/>
              </a:rPr>
              <a:t>http://cloudbyte.blob.core.windows.net/blog/boston_azure_bootcamp_websites_hol.docx</a:t>
            </a:r>
            <a:endParaRPr lang="en-US" dirty="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smtClean="0"/>
          </a:p>
          <a:p>
            <a:pPr marL="800100" lvl="1" indent="-342900" algn="l">
              <a:buFont typeface="Arial" panose="020B0604020202020204" pitchFamily="34" charset="0"/>
              <a:buChar char="•"/>
            </a:pPr>
            <a:endParaRPr lang="en-US" dirty="0" smtClean="0"/>
          </a:p>
        </p:txBody>
      </p:sp>
      <p:pic>
        <p:nvPicPr>
          <p:cNvPr id="5" name="Picture 4"/>
          <p:cNvPicPr>
            <a:picLocks noChangeAspect="1"/>
          </p:cNvPicPr>
          <p:nvPr/>
        </p:nvPicPr>
        <p:blipFill>
          <a:blip r:embed="rId5"/>
          <a:stretch>
            <a:fillRect/>
          </a:stretch>
        </p:blipFill>
        <p:spPr>
          <a:xfrm>
            <a:off x="1524000" y="129945"/>
            <a:ext cx="5553075" cy="942975"/>
          </a:xfrm>
          <a:prstGeom prst="rect">
            <a:avLst/>
          </a:prstGeom>
        </p:spPr>
      </p:pic>
    </p:spTree>
    <p:extLst>
      <p:ext uri="{BB962C8B-B14F-4D97-AF65-F5344CB8AC3E}">
        <p14:creationId xmlns:p14="http://schemas.microsoft.com/office/powerpoint/2010/main" val="306671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8099658" y="1302458"/>
            <a:ext cx="3582888" cy="5167553"/>
            <a:chOff x="6075135" y="828676"/>
            <a:chExt cx="2687866" cy="3876674"/>
          </a:xfrm>
        </p:grpSpPr>
        <p:sp>
          <p:nvSpPr>
            <p:cNvPr id="5" name="Rectangle 4"/>
            <p:cNvSpPr/>
            <p:nvPr/>
          </p:nvSpPr>
          <p:spPr bwMode="auto">
            <a:xfrm>
              <a:off x="6075135" y="828676"/>
              <a:ext cx="2687866" cy="752474"/>
            </a:xfrm>
            <a:prstGeom prst="rect">
              <a:avLst/>
            </a:prstGeom>
            <a:solidFill>
              <a:schemeClr val="tx2"/>
            </a:solidFill>
            <a:ln w="9525" cap="flat" cmpd="sng" algn="ctr">
              <a:noFill/>
              <a:prstDash val="solid"/>
              <a:headEnd type="none" w="med" len="med"/>
              <a:tailEnd type="none" w="med" len="med"/>
            </a:ln>
            <a:effectLst/>
          </p:spPr>
          <p:txBody>
            <a:bodyPr vert="horz" wrap="square" lIns="243777" tIns="60944" rIns="121888" bIns="60944" numCol="1" rtlCol="0" anchor="ctr" anchorCtr="0" compatLnSpc="1">
              <a:prstTxWarp prst="textNoShape">
                <a:avLst/>
              </a:prstTxWarp>
            </a:bodyPr>
            <a:lstStyle/>
            <a:p>
              <a:pPr algn="ctr" defTabSz="1218683">
                <a:lnSpc>
                  <a:spcPct val="90000"/>
                </a:lnSpc>
                <a:buSzPct val="90000"/>
                <a:defRPr/>
              </a:pP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New Disk Persisted in Storage</a:t>
              </a:r>
            </a:p>
          </p:txBody>
        </p:sp>
        <p:sp>
          <p:nvSpPr>
            <p:cNvPr id="9" name="Rectangle 8"/>
            <p:cNvSpPr/>
            <p:nvPr/>
          </p:nvSpPr>
          <p:spPr bwMode="auto">
            <a:xfrm>
              <a:off x="6079210" y="1581150"/>
              <a:ext cx="2683791" cy="3124200"/>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sp>
          <p:nvSpPr>
            <p:cNvPr id="46" name="Freeform 128"/>
            <p:cNvSpPr>
              <a:spLocks noChangeAspect="1"/>
            </p:cNvSpPr>
            <p:nvPr/>
          </p:nvSpPr>
          <p:spPr bwMode="black">
            <a:xfrm>
              <a:off x="6172200" y="2469747"/>
              <a:ext cx="2438400" cy="13470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505050"/>
                </a:solidFill>
              </a:endParaRPr>
            </a:p>
          </p:txBody>
        </p:sp>
        <p:sp>
          <p:nvSpPr>
            <p:cNvPr id="51" name="TextBox 50"/>
            <p:cNvSpPr txBox="1"/>
            <p:nvPr/>
          </p:nvSpPr>
          <p:spPr>
            <a:xfrm>
              <a:off x="6232386" y="3836252"/>
              <a:ext cx="234177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1218683"/>
              <a:r>
                <a:rPr lang="en-US" sz="2133" dirty="0">
                  <a:solidFill>
                    <a:srgbClr val="000000">
                      <a:alpha val="99000"/>
                    </a:srgbClr>
                  </a:solidFill>
                  <a:latin typeface="Segoe UI"/>
                </a:rPr>
                <a:t>Cloud</a:t>
              </a:r>
            </a:p>
          </p:txBody>
        </p:sp>
      </p:grpSp>
      <p:sp>
        <p:nvSpPr>
          <p:cNvPr id="2" name="Title 1"/>
          <p:cNvSpPr>
            <a:spLocks noGrp="1"/>
          </p:cNvSpPr>
          <p:nvPr>
            <p:ph type="title"/>
          </p:nvPr>
        </p:nvSpPr>
        <p:spPr/>
        <p:txBody>
          <a:bodyPr/>
          <a:lstStyle/>
          <a:p>
            <a:r>
              <a:rPr lang="en-US" dirty="0"/>
              <a:t>Cloud First Provisioning</a:t>
            </a:r>
          </a:p>
        </p:txBody>
      </p:sp>
      <p:sp>
        <p:nvSpPr>
          <p:cNvPr id="4" name="Rectangle 3"/>
          <p:cNvSpPr/>
          <p:nvPr/>
        </p:nvSpPr>
        <p:spPr bwMode="auto">
          <a:xfrm>
            <a:off x="4310362" y="1302459"/>
            <a:ext cx="3582888" cy="1003037"/>
          </a:xfrm>
          <a:prstGeom prst="rect">
            <a:avLst/>
          </a:prstGeom>
          <a:solidFill>
            <a:schemeClr val="accent1"/>
          </a:solidFill>
          <a:ln w="9525" cap="flat" cmpd="sng" algn="ctr">
            <a:noFill/>
            <a:prstDash val="solid"/>
            <a:headEnd type="none" w="med" len="med"/>
            <a:tailEnd type="none" w="med" len="med"/>
          </a:ln>
          <a:effectLst/>
        </p:spPr>
        <p:txBody>
          <a:bodyPr vert="horz" wrap="square" lIns="243777" tIns="60944" rIns="121888" bIns="60944" numCol="1" rtlCol="0" anchor="ctr" anchorCtr="0" compatLnSpc="1">
            <a:prstTxWarp prst="textNoShape">
              <a:avLst/>
            </a:prstTxWarp>
          </a:bodyPr>
          <a:lstStyle/>
          <a:p>
            <a:pPr algn="ctr" defTabSz="1218683">
              <a:lnSpc>
                <a:spcPct val="90000"/>
              </a:lnSpc>
              <a:buSzPct val="90000"/>
              <a:defRPr/>
            </a:pP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Select Image </a:t>
            </a:r>
            <a:b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and VM Size</a:t>
            </a:r>
          </a:p>
        </p:txBody>
      </p:sp>
      <p:sp>
        <p:nvSpPr>
          <p:cNvPr id="8" name="Rectangle 7"/>
          <p:cNvSpPr/>
          <p:nvPr/>
        </p:nvSpPr>
        <p:spPr bwMode="auto">
          <a:xfrm>
            <a:off x="4309990" y="2305496"/>
            <a:ext cx="3577456" cy="4164515"/>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grpSp>
        <p:nvGrpSpPr>
          <p:cNvPr id="44" name="Group 43"/>
          <p:cNvGrpSpPr/>
          <p:nvPr/>
        </p:nvGrpSpPr>
        <p:grpSpPr>
          <a:xfrm>
            <a:off x="509457" y="1302458"/>
            <a:ext cx="3582888" cy="5167553"/>
            <a:chOff x="381001" y="828676"/>
            <a:chExt cx="2687866" cy="3876674"/>
          </a:xfrm>
        </p:grpSpPr>
        <p:sp>
          <p:nvSpPr>
            <p:cNvPr id="3" name="Rectangle 2"/>
            <p:cNvSpPr/>
            <p:nvPr/>
          </p:nvSpPr>
          <p:spPr bwMode="auto">
            <a:xfrm>
              <a:off x="381001" y="828676"/>
              <a:ext cx="2687866" cy="752474"/>
            </a:xfrm>
            <a:prstGeom prst="rect">
              <a:avLst/>
            </a:prstGeom>
            <a:solidFill>
              <a:schemeClr val="accent3"/>
            </a:solidFill>
            <a:ln w="9525" cap="flat" cmpd="sng" algn="ctr">
              <a:noFill/>
              <a:prstDash val="solid"/>
              <a:headEnd type="none" w="med" len="med"/>
              <a:tailEnd type="none" w="med" len="med"/>
            </a:ln>
            <a:effectLst/>
          </p:spPr>
          <p:txBody>
            <a:bodyPr vert="horz" wrap="square" lIns="243777" tIns="60944" rIns="121888" bIns="60944" numCol="1" rtlCol="0" anchor="ctr" anchorCtr="0" compatLnSpc="1">
              <a:prstTxWarp prst="textNoShape">
                <a:avLst/>
              </a:prstTxWarp>
            </a:bodyPr>
            <a:lstStyle/>
            <a:p>
              <a:pPr algn="ctr" defTabSz="1218683">
                <a:lnSpc>
                  <a:spcPct val="90000"/>
                </a:lnSpc>
                <a:buSzPct val="90000"/>
                <a:defRPr/>
              </a:pPr>
              <a:r>
                <a:rPr lang="en-US" sz="293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Getting Started</a:t>
              </a:r>
            </a:p>
          </p:txBody>
        </p:sp>
        <p:sp>
          <p:nvSpPr>
            <p:cNvPr id="7" name="Rectangle 6"/>
            <p:cNvSpPr/>
            <p:nvPr/>
          </p:nvSpPr>
          <p:spPr bwMode="auto">
            <a:xfrm>
              <a:off x="385076" y="1581150"/>
              <a:ext cx="2683791" cy="3124200"/>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291" fontAlgn="base">
                <a:spcBef>
                  <a:spcPct val="0"/>
                </a:spcBef>
                <a:spcAft>
                  <a:spcPct val="0"/>
                </a:spcAft>
              </a:pPr>
              <a:endParaRPr lang="en-US" sz="2933" dirty="0">
                <a:gradFill>
                  <a:gsLst>
                    <a:gs pos="0">
                      <a:srgbClr val="FFFFFF"/>
                    </a:gs>
                    <a:gs pos="100000">
                      <a:srgbClr val="FFFFFF"/>
                    </a:gs>
                  </a:gsLst>
                  <a:lin ang="5400000" scaled="0"/>
                </a:gradFill>
              </a:endParaRPr>
            </a:p>
          </p:txBody>
        </p:sp>
        <p:grpSp>
          <p:nvGrpSpPr>
            <p:cNvPr id="43" name="Group 42"/>
            <p:cNvGrpSpPr/>
            <p:nvPr/>
          </p:nvGrpSpPr>
          <p:grpSpPr>
            <a:xfrm>
              <a:off x="469671" y="1675058"/>
              <a:ext cx="2514600" cy="818903"/>
              <a:chOff x="469671" y="1675058"/>
              <a:chExt cx="2514600" cy="818903"/>
            </a:xfrm>
          </p:grpSpPr>
          <p:grpSp>
            <p:nvGrpSpPr>
              <p:cNvPr id="32" name="Group 31"/>
              <p:cNvGrpSpPr/>
              <p:nvPr/>
            </p:nvGrpSpPr>
            <p:grpSpPr>
              <a:xfrm>
                <a:off x="1420483" y="1675058"/>
                <a:ext cx="612976" cy="515692"/>
                <a:chOff x="1447800" y="1796832"/>
                <a:chExt cx="990599" cy="833383"/>
              </a:xfrm>
            </p:grpSpPr>
            <p:pic>
              <p:nvPicPr>
                <p:cNvPr id="6147" name="Picture 3"/>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r="28326"/>
                <a:stretch/>
              </p:blipFill>
              <p:spPr bwMode="auto">
                <a:xfrm>
                  <a:off x="1447800" y="1796832"/>
                  <a:ext cx="990599" cy="8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reeform 10"/>
                <p:cNvSpPr>
                  <a:spLocks noEditPoints="1"/>
                </p:cNvSpPr>
                <p:nvPr/>
              </p:nvSpPr>
              <p:spPr bwMode="black">
                <a:xfrm>
                  <a:off x="1639899" y="1962150"/>
                  <a:ext cx="606400" cy="36299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4"/>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505050"/>
                    </a:solidFill>
                  </a:endParaRPr>
                </a:p>
              </p:txBody>
            </p:sp>
          </p:grpSp>
          <p:sp>
            <p:nvSpPr>
              <p:cNvPr id="38" name="TextBox 37"/>
              <p:cNvSpPr txBox="1"/>
              <p:nvPr/>
            </p:nvSpPr>
            <p:spPr>
              <a:xfrm>
                <a:off x="469671" y="2200793"/>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2133" dirty="0">
                    <a:solidFill>
                      <a:srgbClr val="00188F">
                        <a:alpha val="99000"/>
                      </a:srgbClr>
                    </a:solidFill>
                    <a:latin typeface="Segoe UI"/>
                  </a:rPr>
                  <a:t>Management Portal</a:t>
                </a:r>
              </a:p>
            </p:txBody>
          </p:sp>
        </p:grpSp>
        <p:grpSp>
          <p:nvGrpSpPr>
            <p:cNvPr id="37" name="Group 36"/>
            <p:cNvGrpSpPr/>
            <p:nvPr/>
          </p:nvGrpSpPr>
          <p:grpSpPr>
            <a:xfrm>
              <a:off x="486561" y="2802831"/>
              <a:ext cx="2514600" cy="822285"/>
              <a:chOff x="486561" y="2842012"/>
              <a:chExt cx="2514600" cy="822285"/>
            </a:xfrm>
          </p:grpSpPr>
          <p:sp>
            <p:nvSpPr>
              <p:cNvPr id="35" name="Rectangle 34"/>
              <p:cNvSpPr/>
              <p:nvPr/>
            </p:nvSpPr>
            <p:spPr bwMode="auto">
              <a:xfrm>
                <a:off x="1503570" y="2842012"/>
                <a:ext cx="446804" cy="4468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218291" fontAlgn="base">
                  <a:spcBef>
                    <a:spcPct val="0"/>
                  </a:spcBef>
                  <a:spcAft>
                    <a:spcPct val="0"/>
                  </a:spcAft>
                </a:pPr>
                <a:r>
                  <a:rPr lang="en-US" sz="3732" dirty="0">
                    <a:solidFill>
                      <a:srgbClr val="BAD80A">
                        <a:lumMod val="20000"/>
                        <a:lumOff val="80000"/>
                      </a:srgbClr>
                    </a:solidFill>
                  </a:rPr>
                  <a:t>&gt;_</a:t>
                </a:r>
              </a:p>
            </p:txBody>
          </p:sp>
          <p:sp>
            <p:nvSpPr>
              <p:cNvPr id="40" name="TextBox 39"/>
              <p:cNvSpPr txBox="1"/>
              <p:nvPr/>
            </p:nvSpPr>
            <p:spPr>
              <a:xfrm>
                <a:off x="486561" y="3371129"/>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2133" dirty="0">
                    <a:solidFill>
                      <a:srgbClr val="00188F">
                        <a:alpha val="99000"/>
                      </a:srgbClr>
                    </a:solidFill>
                    <a:latin typeface="Segoe UI"/>
                  </a:rPr>
                  <a:t>Scripting </a:t>
                </a:r>
              </a:p>
              <a:p>
                <a:pPr algn="ctr" defTabSz="1218683"/>
                <a:r>
                  <a:rPr lang="en-US" sz="1600" dirty="0">
                    <a:solidFill>
                      <a:srgbClr val="00188F">
                        <a:alpha val="99000"/>
                      </a:srgbClr>
                    </a:solidFill>
                    <a:latin typeface="Segoe UI"/>
                  </a:rPr>
                  <a:t>(Windows, Linux and Mac) </a:t>
                </a:r>
              </a:p>
            </p:txBody>
          </p:sp>
        </p:grpSp>
        <p:grpSp>
          <p:nvGrpSpPr>
            <p:cNvPr id="39" name="Group 38"/>
            <p:cNvGrpSpPr/>
            <p:nvPr/>
          </p:nvGrpSpPr>
          <p:grpSpPr>
            <a:xfrm>
              <a:off x="490300" y="3933987"/>
              <a:ext cx="2514600" cy="723863"/>
              <a:chOff x="490300" y="3933987"/>
              <a:chExt cx="2514600" cy="723863"/>
            </a:xfrm>
          </p:grpSpPr>
          <p:sp>
            <p:nvSpPr>
              <p:cNvPr id="41" name="Freeform 87"/>
              <p:cNvSpPr>
                <a:spLocks noEditPoints="1"/>
              </p:cNvSpPr>
              <p:nvPr/>
            </p:nvSpPr>
            <p:spPr bwMode="black">
              <a:xfrm>
                <a:off x="1507374" y="3933987"/>
                <a:ext cx="480452" cy="390866"/>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4"/>
              </a:solidFill>
              <a:ln>
                <a:noFill/>
              </a:ln>
              <a:extLst/>
            </p:spPr>
            <p:txBody>
              <a:bodyPr vert="horz" wrap="square" lIns="121888" tIns="60944" rIns="121888" bIns="60944" numCol="1" anchor="t" anchorCtr="0" compatLnSpc="1">
                <a:prstTxWarp prst="textNoShape">
                  <a:avLst/>
                </a:prstTxWarp>
              </a:bodyPr>
              <a:lstStyle/>
              <a:p>
                <a:pPr defTabSz="1218683"/>
                <a:endParaRPr lang="en-US" sz="3199" dirty="0">
                  <a:solidFill>
                    <a:srgbClr val="505050"/>
                  </a:solidFill>
                </a:endParaRPr>
              </a:p>
            </p:txBody>
          </p:sp>
          <p:sp>
            <p:nvSpPr>
              <p:cNvPr id="42" name="TextBox 41"/>
              <p:cNvSpPr txBox="1"/>
              <p:nvPr/>
            </p:nvSpPr>
            <p:spPr>
              <a:xfrm>
                <a:off x="490300" y="4364682"/>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2133" dirty="0">
                    <a:solidFill>
                      <a:srgbClr val="00188F">
                        <a:alpha val="99000"/>
                      </a:srgbClr>
                    </a:solidFill>
                    <a:latin typeface="Segoe UI"/>
                  </a:rPr>
                  <a:t>REST API</a:t>
                </a:r>
              </a:p>
            </p:txBody>
          </p:sp>
        </p:grpSp>
      </p:grpSp>
      <p:grpSp>
        <p:nvGrpSpPr>
          <p:cNvPr id="52" name="Group 51"/>
          <p:cNvGrpSpPr/>
          <p:nvPr/>
        </p:nvGrpSpPr>
        <p:grpSpPr>
          <a:xfrm>
            <a:off x="8229051" y="3016514"/>
            <a:ext cx="3373275" cy="1876617"/>
            <a:chOff x="6172200" y="2114550"/>
            <a:chExt cx="2530615" cy="1407829"/>
          </a:xfrm>
        </p:grpSpPr>
        <p:sp>
          <p:nvSpPr>
            <p:cNvPr id="47" name="TextBox 46"/>
            <p:cNvSpPr txBox="1"/>
            <p:nvPr/>
          </p:nvSpPr>
          <p:spPr>
            <a:xfrm>
              <a:off x="6172200" y="2114550"/>
              <a:ext cx="2530615"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8683"/>
              <a:r>
                <a:rPr lang="en-US" sz="2133" dirty="0">
                  <a:solidFill>
                    <a:srgbClr val="00188F">
                      <a:alpha val="99000"/>
                    </a:srgbClr>
                  </a:solidFill>
                  <a:latin typeface="Segoe UI"/>
                </a:rPr>
                <a:t>Boot VM from New Disk</a:t>
              </a:r>
            </a:p>
          </p:txBody>
        </p:sp>
        <p:sp>
          <p:nvSpPr>
            <p:cNvPr id="50" name="Right Arrow 49"/>
            <p:cNvSpPr/>
            <p:nvPr/>
          </p:nvSpPr>
          <p:spPr bwMode="auto">
            <a:xfrm>
              <a:off x="7259543" y="3093089"/>
              <a:ext cx="445847"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841" fontAlgn="base">
                <a:spcBef>
                  <a:spcPts val="200"/>
                </a:spcBef>
                <a:spcAft>
                  <a:spcPct val="0"/>
                </a:spcAft>
              </a:pPr>
              <a:endParaRPr lang="en-US" sz="2799" dirty="0">
                <a:ln>
                  <a:solidFill>
                    <a:srgbClr val="FFFFFF">
                      <a:alpha val="0"/>
                    </a:srgbClr>
                  </a:solidFill>
                </a:ln>
                <a:solidFill>
                  <a:srgbClr val="FFFFFF"/>
                </a:solidFill>
              </a:endParaRPr>
            </a:p>
          </p:txBody>
        </p:sp>
      </p:grpSp>
      <p:sp>
        <p:nvSpPr>
          <p:cNvPr id="30" name="TextBox 29"/>
          <p:cNvSpPr txBox="1"/>
          <p:nvPr/>
        </p:nvSpPr>
        <p:spPr>
          <a:xfrm>
            <a:off x="5107660" y="2626684"/>
            <a:ext cx="2515270" cy="369204"/>
          </a:xfrm>
          <a:prstGeom prst="rect">
            <a:avLst/>
          </a:prstGeom>
          <a:noFill/>
        </p:spPr>
        <p:txBody>
          <a:bodyPr wrap="square" lIns="0" tIns="0" rIns="0" bIns="0" rtlCol="0">
            <a:spAutoFit/>
          </a:bodyPr>
          <a:lstStyle/>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Windows Server</a:t>
            </a:r>
          </a:p>
        </p:txBody>
      </p:sp>
      <p:pic>
        <p:nvPicPr>
          <p:cNvPr id="6148" name="Picture 4" descr="https://windows.azure-test.net/Content/VirtualMachines/Images/Linux_1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202" y="3249422"/>
            <a:ext cx="729158" cy="72915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136341" y="3522259"/>
            <a:ext cx="2515270" cy="369204"/>
          </a:xfrm>
          <a:prstGeom prst="rect">
            <a:avLst/>
          </a:prstGeom>
          <a:noFill/>
        </p:spPr>
        <p:txBody>
          <a:bodyPr wrap="square" lIns="0" tIns="0" rIns="0" bIns="0" rtlCol="0">
            <a:spAutoFit/>
          </a:bodyPr>
          <a:lstStyle/>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Linux</a:t>
            </a:r>
          </a:p>
        </p:txBody>
      </p:sp>
      <p:sp>
        <p:nvSpPr>
          <p:cNvPr id="33" name="TextBox 32"/>
          <p:cNvSpPr txBox="1"/>
          <p:nvPr/>
        </p:nvSpPr>
        <p:spPr>
          <a:xfrm>
            <a:off x="5137381" y="4149740"/>
            <a:ext cx="2720242" cy="2174313"/>
          </a:xfrm>
          <a:prstGeom prst="rect">
            <a:avLst/>
          </a:prstGeom>
          <a:noFill/>
        </p:spPr>
        <p:txBody>
          <a:bodyPr wrap="square" lIns="0" tIns="0" rIns="0" bIns="0" rtlCol="0">
            <a:spAutoFit/>
          </a:bodyPr>
          <a:lstStyle/>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Extra Small</a:t>
            </a:r>
          </a:p>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Small</a:t>
            </a:r>
          </a:p>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Medium</a:t>
            </a:r>
          </a:p>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Large </a:t>
            </a:r>
          </a:p>
          <a:p>
            <a:pP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X-Large</a:t>
            </a:r>
          </a:p>
        </p:txBody>
      </p:sp>
      <p:sp>
        <p:nvSpPr>
          <p:cNvPr id="57" name="Freeform 6"/>
          <p:cNvSpPr>
            <a:spLocks noEditPoints="1"/>
          </p:cNvSpPr>
          <p:nvPr/>
        </p:nvSpPr>
        <p:spPr bwMode="auto">
          <a:xfrm>
            <a:off x="4681926" y="4198331"/>
            <a:ext cx="181751" cy="308222"/>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91428" tIns="45715" rIns="91428" bIns="45715" numCol="1" anchor="t" anchorCtr="0" compatLnSpc="1">
            <a:prstTxWarp prst="textNoShape">
              <a:avLst/>
            </a:prstTxWarp>
          </a:bodyPr>
          <a:lstStyle/>
          <a:p>
            <a:pPr defTabSz="913497"/>
            <a:endParaRPr lang="en-US" sz="1866" dirty="0">
              <a:solidFill>
                <a:srgbClr val="292929"/>
              </a:solidFill>
            </a:endParaRPr>
          </a:p>
        </p:txBody>
      </p:sp>
      <p:sp>
        <p:nvSpPr>
          <p:cNvPr id="58" name="Freeform 6"/>
          <p:cNvSpPr>
            <a:spLocks noEditPoints="1"/>
          </p:cNvSpPr>
          <p:nvPr/>
        </p:nvSpPr>
        <p:spPr bwMode="auto">
          <a:xfrm>
            <a:off x="4677050" y="4676726"/>
            <a:ext cx="181751" cy="308222"/>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91428" tIns="45715" rIns="91428" bIns="45715" numCol="1" anchor="t" anchorCtr="0" compatLnSpc="1">
            <a:prstTxWarp prst="textNoShape">
              <a:avLst/>
            </a:prstTxWarp>
          </a:bodyPr>
          <a:lstStyle/>
          <a:p>
            <a:pPr defTabSz="913497"/>
            <a:endParaRPr lang="en-US" sz="1866" dirty="0">
              <a:solidFill>
                <a:srgbClr val="292929"/>
              </a:solidFill>
            </a:endParaRPr>
          </a:p>
        </p:txBody>
      </p:sp>
      <p:sp>
        <p:nvSpPr>
          <p:cNvPr id="59" name="Freeform 6"/>
          <p:cNvSpPr>
            <a:spLocks noEditPoints="1"/>
          </p:cNvSpPr>
          <p:nvPr/>
        </p:nvSpPr>
        <p:spPr bwMode="auto">
          <a:xfrm>
            <a:off x="4681926" y="5128723"/>
            <a:ext cx="181751" cy="308222"/>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91428" tIns="45715" rIns="91428" bIns="45715" numCol="1" anchor="t" anchorCtr="0" compatLnSpc="1">
            <a:prstTxWarp prst="textNoShape">
              <a:avLst/>
            </a:prstTxWarp>
          </a:bodyPr>
          <a:lstStyle/>
          <a:p>
            <a:pPr defTabSz="913497"/>
            <a:endParaRPr lang="en-US" sz="1866" dirty="0">
              <a:solidFill>
                <a:srgbClr val="292929"/>
              </a:solidFill>
            </a:endParaRPr>
          </a:p>
        </p:txBody>
      </p:sp>
      <p:sp>
        <p:nvSpPr>
          <p:cNvPr id="60" name="Freeform 6"/>
          <p:cNvSpPr>
            <a:spLocks noEditPoints="1"/>
          </p:cNvSpPr>
          <p:nvPr/>
        </p:nvSpPr>
        <p:spPr bwMode="auto">
          <a:xfrm>
            <a:off x="4681926" y="5593223"/>
            <a:ext cx="181751" cy="308222"/>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91428" tIns="45715" rIns="91428" bIns="45715" numCol="1" anchor="t" anchorCtr="0" compatLnSpc="1">
            <a:prstTxWarp prst="textNoShape">
              <a:avLst/>
            </a:prstTxWarp>
          </a:bodyPr>
          <a:lstStyle/>
          <a:p>
            <a:pPr defTabSz="913497"/>
            <a:endParaRPr lang="en-US" sz="1866" dirty="0">
              <a:solidFill>
                <a:srgbClr val="292929"/>
              </a:solidFill>
            </a:endParaRPr>
          </a:p>
        </p:txBody>
      </p:sp>
      <p:sp>
        <p:nvSpPr>
          <p:cNvPr id="61" name="Freeform 6"/>
          <p:cNvSpPr>
            <a:spLocks noEditPoints="1"/>
          </p:cNvSpPr>
          <p:nvPr/>
        </p:nvSpPr>
        <p:spPr bwMode="auto">
          <a:xfrm>
            <a:off x="4681926" y="6015905"/>
            <a:ext cx="181751" cy="308222"/>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91428" tIns="45715" rIns="91428" bIns="45715" numCol="1" anchor="t" anchorCtr="0" compatLnSpc="1">
            <a:prstTxWarp prst="textNoShape">
              <a:avLst/>
            </a:prstTxWarp>
          </a:bodyPr>
          <a:lstStyle/>
          <a:p>
            <a:pPr defTabSz="913497"/>
            <a:endParaRPr lang="en-US" sz="1866" dirty="0">
              <a:solidFill>
                <a:srgbClr val="292929"/>
              </a:solidFill>
            </a:endParaRPr>
          </a:p>
        </p:txBody>
      </p:sp>
      <p:pic>
        <p:nvPicPr>
          <p:cNvPr id="10" name="Picture 9"/>
          <p:cNvPicPr>
            <a:picLocks noChangeAspect="1"/>
          </p:cNvPicPr>
          <p:nvPr/>
        </p:nvPicPr>
        <p:blipFill>
          <a:blip r:embed="rId5">
            <a:lum bright="-40000" contrast="-40000"/>
          </a:blip>
          <a:stretch>
            <a:fillRect/>
          </a:stretch>
        </p:blipFill>
        <p:spPr>
          <a:xfrm>
            <a:off x="8694615" y="4135417"/>
            <a:ext cx="828179" cy="1008218"/>
          </a:xfrm>
          <a:prstGeom prst="rect">
            <a:avLst/>
          </a:prstGeom>
        </p:spPr>
      </p:pic>
      <p:pic>
        <p:nvPicPr>
          <p:cNvPr id="11" name="Picture 10"/>
          <p:cNvPicPr>
            <a:picLocks noChangeAspect="1"/>
          </p:cNvPicPr>
          <p:nvPr/>
        </p:nvPicPr>
        <p:blipFill>
          <a:blip r:embed="rId6">
            <a:lum bright="-40000" contrast="-40000"/>
          </a:blip>
          <a:stretch>
            <a:fillRect/>
          </a:stretch>
        </p:blipFill>
        <p:spPr>
          <a:xfrm>
            <a:off x="10428442" y="4257180"/>
            <a:ext cx="918253" cy="839093"/>
          </a:xfrm>
          <a:prstGeom prst="rect">
            <a:avLst/>
          </a:prstGeom>
        </p:spPr>
      </p:pic>
      <p:pic>
        <p:nvPicPr>
          <p:cNvPr id="14" name="Picture 13"/>
          <p:cNvPicPr>
            <a:picLocks noChangeAspect="1"/>
          </p:cNvPicPr>
          <p:nvPr/>
        </p:nvPicPr>
        <p:blipFill rotWithShape="1">
          <a:blip r:embed="rId7">
            <a:duotone>
              <a:prstClr val="black"/>
              <a:schemeClr val="accent1">
                <a:lumMod val="75000"/>
                <a:tint val="45000"/>
                <a:satMod val="400000"/>
              </a:schemeClr>
            </a:duotone>
            <a:lum bright="-40000" contrast="-20000"/>
          </a:blip>
          <a:srcRect r="82617"/>
          <a:stretch/>
        </p:blipFill>
        <p:spPr>
          <a:xfrm>
            <a:off x="4365203" y="2458690"/>
            <a:ext cx="785908" cy="672780"/>
          </a:xfrm>
          <a:prstGeom prst="rect">
            <a:avLst/>
          </a:prstGeom>
        </p:spPr>
      </p:pic>
    </p:spTree>
    <p:extLst>
      <p:ext uri="{BB962C8B-B14F-4D97-AF65-F5344CB8AC3E}">
        <p14:creationId xmlns:p14="http://schemas.microsoft.com/office/powerpoint/2010/main" val="3374805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30" grpId="0"/>
      <p:bldP spid="54" grpId="0"/>
      <p:bldP spid="33" grpId="0"/>
      <p:bldP spid="57" grpId="0" animBg="1"/>
      <p:bldP spid="58" grpId="0" animBg="1"/>
      <p:bldP spid="59" grpId="0" animBg="1"/>
      <p:bldP spid="60" grpId="0" animBg="1"/>
      <p:bldP spid="6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5988"/>
            <a:ext cx="6685935" cy="843715"/>
          </a:xfrm>
        </p:spPr>
        <p:txBody>
          <a:bodyPr>
            <a:normAutofit fontScale="90000"/>
          </a:bodyPr>
          <a:lstStyle/>
          <a:p>
            <a:pPr algn="l"/>
            <a:r>
              <a:rPr lang="en-US" dirty="0" smtClean="0"/>
              <a:t>References</a:t>
            </a:r>
            <a:endParaRPr lang="en-US" dirty="0"/>
          </a:p>
        </p:txBody>
      </p:sp>
      <p:sp>
        <p:nvSpPr>
          <p:cNvPr id="3" name="Subtitle 2"/>
          <p:cNvSpPr>
            <a:spLocks noGrp="1"/>
          </p:cNvSpPr>
          <p:nvPr>
            <p:ph type="subTitle" idx="1"/>
          </p:nvPr>
        </p:nvSpPr>
        <p:spPr>
          <a:xfrm>
            <a:off x="1524000" y="1366684"/>
            <a:ext cx="9144000" cy="4605747"/>
          </a:xfrm>
        </p:spPr>
        <p:txBody>
          <a:bodyPr>
            <a:normAutofit/>
          </a:bodyPr>
          <a:lstStyle/>
          <a:p>
            <a:pPr algn="l"/>
            <a:endParaRPr lang="en-US" dirty="0" smtClean="0"/>
          </a:p>
          <a:p>
            <a:pPr marL="342900" indent="-342900" algn="l">
              <a:buFont typeface="Arial" panose="020B0604020202020204" pitchFamily="34" charset="0"/>
              <a:buChar char="•"/>
            </a:pPr>
            <a:r>
              <a:rPr lang="en-US" dirty="0">
                <a:hlinkClick r:id="rId2"/>
              </a:rPr>
              <a:t>http://</a:t>
            </a:r>
            <a:r>
              <a:rPr lang="en-US" dirty="0" smtClean="0">
                <a:hlinkClick r:id="rId2"/>
              </a:rPr>
              <a:t>www.microsoft.com/hosting/en/us/services.aspx</a:t>
            </a:r>
            <a:endParaRPr lang="en-US" dirty="0" smtClean="0"/>
          </a:p>
          <a:p>
            <a:pPr marL="342900" indent="-342900" algn="l">
              <a:buFont typeface="Arial" panose="020B0604020202020204" pitchFamily="34" charset="0"/>
              <a:buChar char="•"/>
            </a:pPr>
            <a:r>
              <a:rPr lang="en-US" dirty="0">
                <a:hlinkClick r:id="rId3"/>
              </a:rPr>
              <a:t>http://</a:t>
            </a:r>
            <a:r>
              <a:rPr lang="en-US" dirty="0" smtClean="0">
                <a:hlinkClick r:id="rId3"/>
              </a:rPr>
              <a:t>channel9.msdn.com/Events/windowsazure/Windows-AzureConf-2013/Windows-Azure-Web-Sites-Things-They-Don-t-Teach-Kids-in-School</a:t>
            </a:r>
            <a:endParaRPr lang="en-US" dirty="0" smtClean="0"/>
          </a:p>
          <a:p>
            <a:pPr marL="342900" indent="-342900" algn="l">
              <a:buFont typeface="Arial" panose="020B0604020202020204" pitchFamily="34" charset="0"/>
              <a:buChar char="•"/>
            </a:pPr>
            <a:r>
              <a:rPr lang="en-US" dirty="0">
                <a:hlinkClick r:id="rId4"/>
              </a:rPr>
              <a:t>http://</a:t>
            </a:r>
            <a:r>
              <a:rPr lang="en-US" dirty="0" smtClean="0">
                <a:hlinkClick r:id="rId4"/>
              </a:rPr>
              <a:t>www.asp.net/aspnet/overview/developing-apps-with-windows-azure/getting-started-with-windows-azure-webjobs</a:t>
            </a:r>
            <a:endParaRPr lang="en-US" dirty="0" smtClean="0"/>
          </a:p>
          <a:p>
            <a:pPr marL="342900" indent="-34290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12603146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75469"/>
          </a:xfrm>
        </p:spPr>
        <p:txBody>
          <a:bodyPr>
            <a:normAutofit/>
          </a:bodyPr>
          <a:lstStyle/>
          <a:p>
            <a:r>
              <a:rPr lang="en-US" sz="6600" dirty="0" smtClean="0"/>
              <a:t>Thank you for attending Boston Azure </a:t>
            </a:r>
            <a:r>
              <a:rPr lang="en-US" sz="6600" dirty="0" err="1" smtClean="0"/>
              <a:t>Bootcamp</a:t>
            </a:r>
            <a:r>
              <a:rPr lang="en-US" sz="6600" dirty="0" smtClean="0"/>
              <a:t> @ </a:t>
            </a:r>
            <a:r>
              <a:rPr lang="en-US" sz="6600" dirty="0" err="1" smtClean="0"/>
              <a:t>BlueMetal</a:t>
            </a:r>
            <a:endParaRPr lang="en-US" sz="6600" dirty="0"/>
          </a:p>
        </p:txBody>
      </p:sp>
      <p:sp>
        <p:nvSpPr>
          <p:cNvPr id="3" name="Content Placeholder 2"/>
          <p:cNvSpPr>
            <a:spLocks noGrp="1"/>
          </p:cNvSpPr>
          <p:nvPr>
            <p:ph idx="1"/>
          </p:nvPr>
        </p:nvSpPr>
        <p:spPr>
          <a:xfrm>
            <a:off x="838200" y="5584723"/>
            <a:ext cx="10515600" cy="592240"/>
          </a:xfrm>
        </p:spPr>
        <p:txBody>
          <a:bodyPr/>
          <a:lstStyle/>
          <a:p>
            <a:endParaRPr lang="en-US" dirty="0"/>
          </a:p>
        </p:txBody>
      </p:sp>
    </p:spTree>
    <p:extLst>
      <p:ext uri="{BB962C8B-B14F-4D97-AF65-F5344CB8AC3E}">
        <p14:creationId xmlns:p14="http://schemas.microsoft.com/office/powerpoint/2010/main" val="140013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100" y="2494493"/>
            <a:ext cx="3257691" cy="1513135"/>
          </a:xfrm>
          <a:prstGeom prst="rect">
            <a:avLst/>
          </a:prstGeom>
        </p:spPr>
      </p:pic>
      <p:sp>
        <p:nvSpPr>
          <p:cNvPr id="2" name="Title 1"/>
          <p:cNvSpPr>
            <a:spLocks noGrp="1"/>
          </p:cNvSpPr>
          <p:nvPr>
            <p:ph type="title"/>
          </p:nvPr>
        </p:nvSpPr>
        <p:spPr/>
        <p:txBody>
          <a:bodyPr/>
          <a:lstStyle/>
          <a:p>
            <a:r>
              <a:rPr lang="en-US" sz="5400" dirty="0">
                <a:solidFill>
                  <a:schemeClr val="tx1"/>
                </a:solidFill>
              </a:rPr>
              <a:t>Gallery Images Available</a:t>
            </a:r>
          </a:p>
        </p:txBody>
      </p:sp>
      <p:sp>
        <p:nvSpPr>
          <p:cNvPr id="3" name="Text Placeholder 2"/>
          <p:cNvSpPr>
            <a:spLocks noGrp="1"/>
          </p:cNvSpPr>
          <p:nvPr>
            <p:ph type="body" sz="quarter" idx="4294967295"/>
          </p:nvPr>
        </p:nvSpPr>
        <p:spPr>
          <a:xfrm>
            <a:off x="3036185" y="1354229"/>
            <a:ext cx="4965700" cy="2419102"/>
          </a:xfrm>
        </p:spPr>
        <p:txBody>
          <a:bodyPr/>
          <a:lstStyle/>
          <a:p>
            <a:pPr marL="0" indent="0">
              <a:buNone/>
            </a:pPr>
            <a:r>
              <a:rPr lang="en-US" sz="4400" spc="-51" dirty="0">
                <a:solidFill>
                  <a:schemeClr val="tx2"/>
                </a:solidFill>
                <a:cs typeface="Segoe UI Light" pitchFamily="34" charset="0"/>
              </a:rPr>
              <a:t>Microsoft</a:t>
            </a:r>
          </a:p>
          <a:p>
            <a:pPr marL="0" indent="0">
              <a:buNone/>
            </a:pPr>
            <a:r>
              <a:rPr lang="en-US" sz="2400" dirty="0">
                <a:solidFill>
                  <a:schemeClr val="tx1"/>
                </a:solidFill>
              </a:rPr>
              <a:t>Windows Server 2008 R2</a:t>
            </a:r>
          </a:p>
          <a:p>
            <a:pPr marL="0" indent="0">
              <a:buNone/>
            </a:pPr>
            <a:r>
              <a:rPr lang="en-US" sz="2400" dirty="0">
                <a:solidFill>
                  <a:schemeClr val="tx1"/>
                </a:solidFill>
              </a:rPr>
              <a:t>SQL Server </a:t>
            </a:r>
            <a:r>
              <a:rPr lang="en-US" sz="2400" dirty="0" err="1">
                <a:solidFill>
                  <a:schemeClr val="tx1"/>
                </a:solidFill>
              </a:rPr>
              <a:t>Eval</a:t>
            </a:r>
            <a:r>
              <a:rPr lang="en-US" sz="2400" dirty="0">
                <a:solidFill>
                  <a:schemeClr val="tx1"/>
                </a:solidFill>
              </a:rPr>
              <a:t> 2012</a:t>
            </a:r>
          </a:p>
          <a:p>
            <a:pPr marL="0" indent="0">
              <a:buNone/>
            </a:pPr>
            <a:r>
              <a:rPr lang="en-US" sz="2400" dirty="0">
                <a:solidFill>
                  <a:schemeClr val="tx1"/>
                </a:solidFill>
              </a:rPr>
              <a:t>Windows Server 2012</a:t>
            </a:r>
          </a:p>
          <a:p>
            <a:pPr marL="0" indent="0">
              <a:buNone/>
            </a:pPr>
            <a:r>
              <a:rPr lang="en-US" sz="2400" dirty="0" err="1">
                <a:solidFill>
                  <a:schemeClr val="tx1"/>
                </a:solidFill>
              </a:rPr>
              <a:t>Biztalk</a:t>
            </a:r>
            <a:r>
              <a:rPr lang="en-US" sz="2400" dirty="0">
                <a:solidFill>
                  <a:schemeClr val="tx1"/>
                </a:solidFill>
              </a:rPr>
              <a:t> Server 2013 Beta</a:t>
            </a:r>
          </a:p>
        </p:txBody>
      </p:sp>
      <p:sp>
        <p:nvSpPr>
          <p:cNvPr id="4" name="Text Placeholder 2"/>
          <p:cNvSpPr txBox="1">
            <a:spLocks/>
          </p:cNvSpPr>
          <p:nvPr/>
        </p:nvSpPr>
        <p:spPr>
          <a:xfrm>
            <a:off x="4813109" y="4011388"/>
            <a:ext cx="6081149" cy="240065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spc="-51" dirty="0">
                <a:solidFill>
                  <a:srgbClr val="00188F"/>
                </a:solidFill>
                <a:cs typeface="Segoe UI Light" pitchFamily="34" charset="0"/>
              </a:rPr>
              <a:t>Open Source</a:t>
            </a:r>
          </a:p>
          <a:p>
            <a:r>
              <a:rPr lang="en-US" sz="2400" dirty="0" err="1">
                <a:solidFill>
                  <a:srgbClr val="505050"/>
                </a:solidFill>
                <a:latin typeface="Segoe UI Light"/>
              </a:rPr>
              <a:t>OpenSUSE</a:t>
            </a:r>
            <a:r>
              <a:rPr lang="en-US" sz="2400" dirty="0">
                <a:solidFill>
                  <a:srgbClr val="505050"/>
                </a:solidFill>
                <a:latin typeface="Segoe UI Light"/>
              </a:rPr>
              <a:t> 12.2</a:t>
            </a:r>
          </a:p>
          <a:p>
            <a:r>
              <a:rPr lang="en-US" sz="2400" dirty="0" err="1">
                <a:solidFill>
                  <a:srgbClr val="505050"/>
                </a:solidFill>
                <a:latin typeface="Segoe UI Light"/>
              </a:rPr>
              <a:t>CentOS</a:t>
            </a:r>
            <a:r>
              <a:rPr lang="en-US" sz="2400" dirty="0">
                <a:solidFill>
                  <a:srgbClr val="505050"/>
                </a:solidFill>
                <a:latin typeface="Segoe UI Light"/>
              </a:rPr>
              <a:t> 6.3</a:t>
            </a:r>
          </a:p>
          <a:p>
            <a:r>
              <a:rPr lang="en-US" sz="2400" dirty="0">
                <a:solidFill>
                  <a:srgbClr val="505050"/>
                </a:solidFill>
                <a:latin typeface="Segoe UI Light"/>
              </a:rPr>
              <a:t>Ubuntu 12.04/12.10</a:t>
            </a:r>
          </a:p>
          <a:p>
            <a:r>
              <a:rPr lang="en-US" sz="2400" dirty="0">
                <a:solidFill>
                  <a:srgbClr val="505050"/>
                </a:solidFill>
                <a:latin typeface="Segoe UI Light"/>
              </a:rPr>
              <a:t>SUSE Linux Enterprise Server 11 SP2</a:t>
            </a:r>
          </a:p>
        </p:txBody>
      </p:sp>
      <p:pic>
        <p:nvPicPr>
          <p:cNvPr id="8" name="Picture 4" descr="https://windows.azure-test.net/Content/VirtualMachines/Images/Linux_1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506" y="4326146"/>
            <a:ext cx="2085895" cy="2085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78" y="1529669"/>
            <a:ext cx="2110004" cy="206822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8624" y="1354229"/>
            <a:ext cx="2403116" cy="1508400"/>
          </a:xfrm>
          <a:prstGeom prst="rect">
            <a:avLst/>
          </a:prstGeom>
        </p:spPr>
      </p:pic>
      <p:sp>
        <p:nvSpPr>
          <p:cNvPr id="9" name="Rectangle 8"/>
          <p:cNvSpPr/>
          <p:nvPr/>
        </p:nvSpPr>
        <p:spPr>
          <a:xfrm>
            <a:off x="317955" y="4288386"/>
            <a:ext cx="2151551" cy="923330"/>
          </a:xfrm>
          <a:prstGeom prst="rect">
            <a:avLst/>
          </a:prstGeom>
          <a:no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Oracle</a:t>
            </a:r>
            <a:endParaRPr lang="en-US" sz="5400" b="0" cap="none" spc="0"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4116085"/>
      </p:ext>
    </p:extLst>
  </p:cSld>
  <p:clrMapOvr>
    <a:masterClrMapping/>
  </p:clrMapOvr>
  <p:transition advTm="52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1" y="1"/>
            <a:ext cx="11655840" cy="676274"/>
          </a:xfrm>
        </p:spPr>
        <p:txBody>
          <a:bodyPr/>
          <a:lstStyle/>
          <a:p>
            <a:r>
              <a:rPr lang="en-US" sz="5400" dirty="0"/>
              <a:t>Virtual Machine Sizes</a:t>
            </a:r>
          </a:p>
        </p:txBody>
      </p:sp>
      <p:sp>
        <p:nvSpPr>
          <p:cNvPr id="3" name="TextBox 2"/>
          <p:cNvSpPr txBox="1"/>
          <p:nvPr/>
        </p:nvSpPr>
        <p:spPr>
          <a:xfrm>
            <a:off x="1134636" y="6134663"/>
            <a:ext cx="9925050" cy="615360"/>
          </a:xfrm>
          <a:prstGeom prst="rect">
            <a:avLst/>
          </a:prstGeom>
          <a:solidFill>
            <a:schemeClr val="accent2">
              <a:lumMod val="20000"/>
              <a:lumOff val="80000"/>
            </a:schemeClr>
          </a:solidFill>
          <a:ln w="38100">
            <a:solidFill>
              <a:schemeClr val="bg1"/>
            </a:solidFill>
          </a:ln>
        </p:spPr>
        <p:txBody>
          <a:bodyPr wrap="square" lIns="121888" tIns="121888" rIns="121888" bIns="121888" rtlCol="0">
            <a:spAutoFit/>
          </a:bodyPr>
          <a:lstStyle/>
          <a:p>
            <a:pPr algn="ctr" defTabSz="1218683">
              <a:lnSpc>
                <a:spcPct val="90000"/>
              </a:lnSpc>
              <a:spcBef>
                <a:spcPct val="20000"/>
              </a:spcBef>
              <a:buSzPct val="80000"/>
            </a:pPr>
            <a:r>
              <a:rPr lang="en-US" sz="2666" dirty="0">
                <a:gradFill>
                  <a:gsLst>
                    <a:gs pos="0">
                      <a:srgbClr val="292929">
                        <a:lumMod val="90000"/>
                        <a:lumOff val="10000"/>
                      </a:srgbClr>
                    </a:gs>
                    <a:gs pos="86000">
                      <a:srgbClr val="292929">
                        <a:lumMod val="90000"/>
                        <a:lumOff val="10000"/>
                      </a:srgbClr>
                    </a:gs>
                  </a:gsLst>
                  <a:lin ang="5400000" scaled="0"/>
                </a:gradFill>
              </a:rPr>
              <a:t>Each Persistent Data Disk Can be up to 1 TB</a:t>
            </a:r>
          </a:p>
        </p:txBody>
      </p:sp>
      <p:pic>
        <p:nvPicPr>
          <p:cNvPr id="5" name="Picture 4"/>
          <p:cNvPicPr>
            <a:picLocks noChangeAspect="1"/>
          </p:cNvPicPr>
          <p:nvPr/>
        </p:nvPicPr>
        <p:blipFill>
          <a:blip r:embed="rId3"/>
          <a:stretch>
            <a:fillRect/>
          </a:stretch>
        </p:blipFill>
        <p:spPr>
          <a:xfrm>
            <a:off x="269241" y="819150"/>
            <a:ext cx="11655840" cy="5315513"/>
          </a:xfrm>
          <a:prstGeom prst="rect">
            <a:avLst/>
          </a:prstGeom>
        </p:spPr>
      </p:pic>
    </p:spTree>
    <p:extLst>
      <p:ext uri="{BB962C8B-B14F-4D97-AF65-F5344CB8AC3E}">
        <p14:creationId xmlns:p14="http://schemas.microsoft.com/office/powerpoint/2010/main" val="205154571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TQBLwN7JUqZ50IxKG9w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50.xml><?xml version="1.0" encoding="utf-8"?>
<p:tagLst xmlns:a="http://schemas.openxmlformats.org/drawingml/2006/main" xmlns:r="http://schemas.openxmlformats.org/officeDocument/2006/relationships" xmlns:p="http://schemas.openxmlformats.org/presentationml/2006/main">
  <p:tag name="TIMING" val="|5.7|8.9|.5"/>
</p:tagLst>
</file>

<file path=ppt/tags/tag51.xml><?xml version="1.0" encoding="utf-8"?>
<p:tagLst xmlns:a="http://schemas.openxmlformats.org/drawingml/2006/main" xmlns:r="http://schemas.openxmlformats.org/officeDocument/2006/relationships" xmlns:p="http://schemas.openxmlformats.org/presentationml/2006/main">
  <p:tag name="TIMING" val="|.8|18.8|.5"/>
</p:tagLst>
</file>

<file path=ppt/tags/tag52.xml><?xml version="1.0" encoding="utf-8"?>
<p:tagLst xmlns:a="http://schemas.openxmlformats.org/drawingml/2006/main" xmlns:r="http://schemas.openxmlformats.org/officeDocument/2006/relationships" xmlns:p="http://schemas.openxmlformats.org/presentationml/2006/main">
  <p:tag name="TIMING" val="|.4|44.6|.5"/>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PlPD9p_kEmuhPuNSNSOVw"/>
</p:tagLst>
</file>

<file path=ppt/tags/tag54.xml><?xml version="1.0" encoding="utf-8"?>
<p:tagLst xmlns:a="http://schemas.openxmlformats.org/drawingml/2006/main" xmlns:r="http://schemas.openxmlformats.org/officeDocument/2006/relationships" xmlns:p="http://schemas.openxmlformats.org/presentationml/2006/main">
  <p:tag name="TIMING" val="|.3|0|0|.4|.5|.5|.5|.6"/>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7Yqpt3MX5EmuH8_iat4cj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kSxxeooy0WHS2_AhVkIy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2mNM3ep4JkKLxTAWc1k.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Q1QXWp9j0qm_LPD3YXa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kk7nVGJfb0Kb8hKFPCDEx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Ye3zYL0kOWuNac7N7nV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wUeQD_hs0.p04TOpwhL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4tomKbD7kOngsFktveri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52UvgfnwUkOhDuYKkipu3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DxCIx80x0StPLCE5olhm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_0PJi894k.K8aM2MISEpQ"/>
</p:tagLst>
</file>

<file path=ppt/tags/tag67.xml><?xml version="1.0" encoding="utf-8"?>
<p:tagLst xmlns:a="http://schemas.openxmlformats.org/drawingml/2006/main" xmlns:r="http://schemas.openxmlformats.org/officeDocument/2006/relationships" xmlns:p="http://schemas.openxmlformats.org/presentationml/2006/main">
  <p:tag name="TIMING" val="|.8|.7|1.2|1.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8.xml.rels><?xml version="1.0" encoding="UTF-8" standalone="yes"?>
<Relationships xmlns="http://schemas.openxmlformats.org/package/2006/relationships"><Relationship Id="rId1" Type="http://schemas.openxmlformats.org/officeDocument/2006/relationships/image" Target="../media/image14.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Azure_PPT_template 1">
  <a:themeElements>
    <a:clrScheme name="Custom 6">
      <a:dk1>
        <a:srgbClr val="505050"/>
      </a:dk1>
      <a:lt1>
        <a:srgbClr val="FFFFFF"/>
      </a:lt1>
      <a:dk2>
        <a:srgbClr val="00188F"/>
      </a:dk2>
      <a:lt2>
        <a:srgbClr val="D2D2D2"/>
      </a:lt2>
      <a:accent1>
        <a:srgbClr val="00BCF2"/>
      </a:accent1>
      <a:accent2>
        <a:srgbClr val="00D8CC"/>
      </a:accent2>
      <a:accent3>
        <a:srgbClr val="7FBA00"/>
      </a:accent3>
      <a:accent4>
        <a:srgbClr val="BAD80A"/>
      </a:accent4>
      <a:accent5>
        <a:srgbClr val="969696"/>
      </a:accent5>
      <a:accent6>
        <a:srgbClr val="0000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1.xml><?xml version="1.0" encoding="utf-8"?>
<a:theme xmlns:a="http://schemas.openxmlformats.org/drawingml/2006/main" name="Azure_PPT_template 1">
  <a:themeElements>
    <a:clrScheme name="Custom 6">
      <a:dk1>
        <a:srgbClr val="505050"/>
      </a:dk1>
      <a:lt1>
        <a:srgbClr val="FFFFFF"/>
      </a:lt1>
      <a:dk2>
        <a:srgbClr val="00188F"/>
      </a:dk2>
      <a:lt2>
        <a:srgbClr val="D2D2D2"/>
      </a:lt2>
      <a:accent1>
        <a:srgbClr val="00BCF2"/>
      </a:accent1>
      <a:accent2>
        <a:srgbClr val="00D8CC"/>
      </a:accent2>
      <a:accent3>
        <a:srgbClr val="7FBA00"/>
      </a:accent3>
      <a:accent4>
        <a:srgbClr val="BAD80A"/>
      </a:accent4>
      <a:accent5>
        <a:srgbClr val="969696"/>
      </a:accent5>
      <a:accent6>
        <a:srgbClr val="0000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ndows_Azure_DevCamp_16x9_Template - FINAL2">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Windows_Azure_DevCamp_16x9_Template">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1_Windows_Azure_DevCamp_16x9_Template">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2_Windows_Azure_DevCamp_16x9_Template">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3_Windows_Azure_DevCamp_16x9_Template">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4_Windows_Azure_DevCamp_16x9_Template">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8.xml><?xml version="1.0" encoding="utf-8"?>
<a:theme xmlns:a="http://schemas.openxmlformats.org/drawingml/2006/main" name="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9.xml><?xml version="1.0" encoding="utf-8"?>
<a:theme xmlns:a="http://schemas.openxmlformats.org/drawingml/2006/main" name="Accent Color Transition Slides">
  <a:themeElements>
    <a:clrScheme name="DevCamp-Template">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1302</TotalTime>
  <Words>4021</Words>
  <Application>Microsoft Office PowerPoint</Application>
  <PresentationFormat>Widescreen</PresentationFormat>
  <Paragraphs>884</Paragraphs>
  <Slides>71</Slides>
  <Notes>51</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71</vt:i4>
      </vt:variant>
    </vt:vector>
  </HeadingPairs>
  <TitlesOfParts>
    <vt:vector size="92" baseType="lpstr">
      <vt:lpstr>Arial</vt:lpstr>
      <vt:lpstr>Calibri</vt:lpstr>
      <vt:lpstr>Calibri Light</vt:lpstr>
      <vt:lpstr>Consolas</vt:lpstr>
      <vt:lpstr>Kozuka Gothic Pro R</vt:lpstr>
      <vt:lpstr>Segoe Light</vt:lpstr>
      <vt:lpstr>Segoe UI</vt:lpstr>
      <vt:lpstr>Segoe UI Light</vt:lpstr>
      <vt:lpstr>Wingdings</vt:lpstr>
      <vt:lpstr>Office Theme</vt:lpstr>
      <vt:lpstr>Windows_Azure_DevCamp_16x9_Template - FINAL2</vt:lpstr>
      <vt:lpstr>Windows_Azure_DevCamp_16x9_Template</vt:lpstr>
      <vt:lpstr>1_Windows_Azure_DevCamp_16x9_Template</vt:lpstr>
      <vt:lpstr>2_Windows_Azure_DevCamp_16x9_Template</vt:lpstr>
      <vt:lpstr>3_Windows_Azure_DevCamp_16x9_Template</vt:lpstr>
      <vt:lpstr>4_Windows_Azure_DevCamp_16x9_Template</vt:lpstr>
      <vt:lpstr>MS1444_Windows Azure Template 16x9_r08b</vt:lpstr>
      <vt:lpstr>Accent Color Transition Slides</vt:lpstr>
      <vt:lpstr>1_Azure_PPT_template 1</vt:lpstr>
      <vt:lpstr>Azure_PPT_template 1</vt:lpstr>
      <vt:lpstr>think-cell Slide</vt:lpstr>
      <vt:lpstr>Boston Azure Bootcamp March 29th, 2014 Azure VMs, Websites</vt:lpstr>
      <vt:lpstr>Who am I?</vt:lpstr>
      <vt:lpstr>Windows Azure VMs</vt:lpstr>
      <vt:lpstr>Agenda</vt:lpstr>
      <vt:lpstr>PowerPoint Presentation</vt:lpstr>
      <vt:lpstr>Windows Azure Virtual Machines</vt:lpstr>
      <vt:lpstr>Cloud First Provisioning</vt:lpstr>
      <vt:lpstr>Gallery Images Available</vt:lpstr>
      <vt:lpstr>Virtual Machine Sizes</vt:lpstr>
      <vt:lpstr>Linux Offering</vt:lpstr>
      <vt:lpstr>Virtual Machines and Cloud Services</vt:lpstr>
      <vt:lpstr>Cloud Services, Roles, and Instances </vt:lpstr>
      <vt:lpstr>Cloud Services with Virtual Machines Multiple Virtual Machines can be hosted within the same cloud service </vt:lpstr>
      <vt:lpstr>Multiple Cloud Services Configuration</vt:lpstr>
      <vt:lpstr>Virtual Machine Availability </vt:lpstr>
      <vt:lpstr>Service Level Agreements </vt:lpstr>
      <vt:lpstr>Fault and Update Domains</vt:lpstr>
      <vt:lpstr>Fault and Update Domains</vt:lpstr>
      <vt:lpstr>Virtual Machine Availability Sets Update Domains are honored by host OS updates</vt:lpstr>
      <vt:lpstr>End to End Highly Available Solution Redundancy at every level</vt:lpstr>
      <vt:lpstr>Disks</vt:lpstr>
      <vt:lpstr>VM disk layout</vt:lpstr>
      <vt:lpstr>VM disk layout</vt:lpstr>
      <vt:lpstr>VM disk layout</vt:lpstr>
      <vt:lpstr>Persistent Disk Management</vt:lpstr>
      <vt:lpstr>Disk Caching</vt:lpstr>
      <vt:lpstr>Persistent Disks and Highly Durable</vt:lpstr>
      <vt:lpstr>Persistent Disks and Highly Durable</vt:lpstr>
      <vt:lpstr>Images &amp; Disks</vt:lpstr>
      <vt:lpstr>Disks and Images</vt:lpstr>
      <vt:lpstr>Image Mobility</vt:lpstr>
      <vt:lpstr>Bring Your Own Server/VHD</vt:lpstr>
      <vt:lpstr>Imaging VMs in the Cloud</vt:lpstr>
      <vt:lpstr>What will work on upload…</vt:lpstr>
      <vt:lpstr>Tips on BYO Generalized Images</vt:lpstr>
      <vt:lpstr>Managing VMs</vt:lpstr>
      <vt:lpstr>Manage using existing Tools</vt:lpstr>
      <vt:lpstr>Scripting Capabilities</vt:lpstr>
      <vt:lpstr>What can you do with PowerShell?</vt:lpstr>
      <vt:lpstr>Virtual Machine Management</vt:lpstr>
      <vt:lpstr>PowerPoint Presentation</vt:lpstr>
      <vt:lpstr>Summary</vt:lpstr>
      <vt:lpstr>Windows Azure Web Sites</vt:lpstr>
      <vt:lpstr>PowerPoint Presentation</vt:lpstr>
      <vt:lpstr>PowerPoint Presentation</vt:lpstr>
      <vt:lpstr>Windows Azure Web Sites</vt:lpstr>
      <vt:lpstr>Start Simple</vt:lpstr>
      <vt:lpstr>Code Smart</vt:lpstr>
      <vt:lpstr>Go Live</vt:lpstr>
      <vt:lpstr>Supported Web Frameworks</vt:lpstr>
      <vt:lpstr>Supported Publishing Methods</vt:lpstr>
      <vt:lpstr>scale</vt:lpstr>
      <vt:lpstr>web sites</vt:lpstr>
      <vt:lpstr>web sites </vt:lpstr>
      <vt:lpstr>web sites </vt:lpstr>
      <vt:lpstr>web sites</vt:lpstr>
      <vt:lpstr>web sites </vt:lpstr>
      <vt:lpstr>auto-scaling</vt:lpstr>
      <vt:lpstr>Diagnostics &amp; Monitoring</vt:lpstr>
      <vt:lpstr>Logging and Monitoring</vt:lpstr>
      <vt:lpstr>Load Balancer and Routing</vt:lpstr>
      <vt:lpstr>Web Servers</vt:lpstr>
      <vt:lpstr>Cold Site (1st Request)</vt:lpstr>
      <vt:lpstr>Hot Site (Nth Request)</vt:lpstr>
      <vt:lpstr>Webjobs</vt:lpstr>
      <vt:lpstr>Windows Azure Web App Gallery</vt:lpstr>
      <vt:lpstr>Takeaways</vt:lpstr>
      <vt:lpstr>Application Scenarios</vt:lpstr>
      <vt:lpstr>PowerPoint Presentation</vt:lpstr>
      <vt:lpstr>References</vt:lpstr>
      <vt:lpstr>Thank you for attending Boston Azure Bootcamp @ BlueMetal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64</cp:revision>
  <dcterms:created xsi:type="dcterms:W3CDTF">2013-04-24T03:22:46Z</dcterms:created>
  <dcterms:modified xsi:type="dcterms:W3CDTF">2014-03-29T14:06:46Z</dcterms:modified>
</cp:coreProperties>
</file>